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70" r:id="rId4"/>
    <p:sldId id="284" r:id="rId5"/>
    <p:sldId id="271" r:id="rId6"/>
    <p:sldId id="279" r:id="rId7"/>
    <p:sldId id="267" r:id="rId8"/>
    <p:sldId id="282" r:id="rId9"/>
    <p:sldId id="281" r:id="rId10"/>
    <p:sldId id="283" r:id="rId11"/>
    <p:sldId id="276" r:id="rId12"/>
    <p:sldId id="280" r:id="rId13"/>
    <p:sldId id="286" r:id="rId14"/>
    <p:sldId id="265" r:id="rId15"/>
    <p:sldId id="268" r:id="rId16"/>
    <p:sldId id="258" r:id="rId17"/>
    <p:sldId id="28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D2DCA-F813-277D-1555-54470941F3D0}" v="832" dt="2025-07-22T23:53:08.428"/>
    <p1510:client id="{20192241-7C5C-1FB7-F713-61E4FABE3FCD}" v="520" dt="2025-07-22T06:49:01.162"/>
    <p1510:client id="{370F8678-A821-EE2D-6999-5549BB4D83CC}" v="931" dt="2025-07-22T07:36:36.020"/>
    <p1510:client id="{A949E850-8A6D-089A-7ACC-5DE12C6355FE}" v="1559" dt="2025-07-22T08:20:21.207"/>
    <p1510:client id="{C87167B4-861C-E970-B1D0-D0E2A20D1FE9}" v="339" dt="2025-07-22T07:53:10.019"/>
    <p1510:client id="{F090ABF6-A0CB-5022-E8B1-0812FEF091F7}" v="774" dt="2025-07-22T06:58:13.681"/>
    <p1510:client id="{F46F0738-C620-1435-BDE5-297A526B5BB3}" v="109" dt="2025-07-22T08:23:59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21.pn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6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24.pn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12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29.pn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hyperlink" Target="https://www.deviantart.com/tsukinofleur/art/BTS-Spring-Day-666559953" TargetMode="External"/><Relationship Id="rId7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hyperlink" Target="http://desciclopedia.org/wiki/BTS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4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hyperlink" Target="https://www.deviantart.com/tsukinofleur/art/BTS-Spring-Day-666559953" TargetMode="External"/><Relationship Id="rId7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desciclopedia.org/wiki/BTS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4.jpe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39.wmf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.jpe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39.wmf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11.pn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10.jpe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deviantart.com/tsukinofleur/art/BTS-Spring-Day-666559953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11" Type="http://schemas.openxmlformats.org/officeDocument/2006/relationships/image" Target="../media/image15.png"/><Relationship Id="rId5" Type="http://schemas.openxmlformats.org/officeDocument/2006/relationships/hyperlink" Target="https://pxhere.com/ko/photo/834639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hyperlink" Target="http://desciclopedia.org/wiki/BT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834639" TargetMode="External"/><Relationship Id="rId7" Type="http://schemas.openxmlformats.org/officeDocument/2006/relationships/hyperlink" Target="http://desciclopedia.org/wiki/B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deviantart.com/tsukinofleur/art/BTS-Spring-Day-666559953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931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en-US" altLang="ko-KR" sz="4400" b="1" kern="0">
                <a:solidFill>
                  <a:srgbClr val="44546A"/>
                </a:solidFill>
                <a:ea typeface="맑은 고딕"/>
              </a:rPr>
              <a:t>감정 기반 맞춤형 음악 추천 시스템</a:t>
            </a:r>
          </a:p>
          <a:p>
            <a:pPr algn="ctr" latinLnBrk="0">
              <a:defRPr/>
            </a:pPr>
            <a:endParaRPr lang="en-US" altLang="ko-KR" sz="1050" kern="0">
              <a:solidFill>
                <a:srgbClr val="44546A"/>
              </a:solidFill>
              <a:ea typeface="맑은 고딕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34903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35082"/>
            <a:ext cx="2556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33">
            <a:extLst>
              <a:ext uri="{FF2B5EF4-FFF2-40B4-BE49-F238E27FC236}">
                <a16:creationId xmlns:a16="http://schemas.microsoft.com/office/drawing/2014/main" id="{1D2C5617-3713-415D-BBB9-109D6362FA48}"/>
              </a:ext>
            </a:extLst>
          </p:cNvPr>
          <p:cNvSpPr/>
          <p:nvPr/>
        </p:nvSpPr>
        <p:spPr>
          <a:xfrm>
            <a:off x="3398542" y="2851806"/>
            <a:ext cx="282121" cy="18927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891720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584664" y="2895414"/>
            <a:ext cx="152964" cy="100560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13769"/>
            <a:ext cx="810027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700" kern="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MusicPlay</a:t>
            </a:r>
          </a:p>
          <a:p>
            <a:pPr>
              <a:defRPr/>
            </a:pPr>
            <a:r>
              <a:rPr lang="en-US" altLang="ko-KR" sz="4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2021. 09. 01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88924" y="746642"/>
            <a:ext cx="2969625" cy="1864456"/>
            <a:chOff x="4688924" y="746642"/>
            <a:chExt cx="2969625" cy="18644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E9FA1-224F-C841-B4D1-C1DD16D7D872}"/>
                </a:ext>
              </a:extLst>
            </p:cNvPr>
            <p:cNvSpPr txBox="1"/>
            <p:nvPr/>
          </p:nvSpPr>
          <p:spPr>
            <a:xfrm>
              <a:off x="5560802" y="1714061"/>
              <a:ext cx="1208841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2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1" u="none" strike="noStrike" kern="0" cap="none" spc="0" normalizeH="0" baseline="0" noProof="0" err="1">
                  <a:ln w="107950"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Tmon몬소리 Black" panose="02000A03000000000000" pitchFamily="2" charset="-127"/>
                  <a:ea typeface="Tmon몬소리 Black" panose="02000A03000000000000" pitchFamily="2" charset="-127"/>
                  <a:cs typeface="+mn-cs"/>
                </a:rPr>
                <a:t>PPT</a:t>
              </a:r>
              <a:r>
                <a:rPr kumimoji="0" lang="en-US" altLang="ko-KR" sz="700" b="0" i="0" u="none" strike="noStrike" kern="0" cap="none" spc="0" normalizeH="0" baseline="0" noProof="0" err="1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Enjoy</a:t>
              </a:r>
              <a:r>
                <a:rPr kumimoji="0" lang="en-US" altLang="ko-KR" sz="700" b="0" i="0" u="none" strike="noStrike" kern="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your stylish business and campus life with BIZCAM</a:t>
              </a: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56805" y="1307056"/>
              <a:ext cx="1834830" cy="682921"/>
            </a:xfrm>
            <a:prstGeom prst="rect">
              <a:avLst/>
            </a:prstGeom>
            <a:solidFill>
              <a:srgbClr val="4F47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432167" y="1233342"/>
              <a:ext cx="754798" cy="852261"/>
              <a:chOff x="14424025" y="3284212"/>
              <a:chExt cx="725488" cy="725488"/>
            </a:xfrm>
          </p:grpSpPr>
          <p:sp>
            <p:nvSpPr>
              <p:cNvPr id="66" name="Freeform 54"/>
              <p:cNvSpPr>
                <a:spLocks/>
              </p:cNvSpPr>
              <p:nvPr/>
            </p:nvSpPr>
            <p:spPr bwMode="auto">
              <a:xfrm>
                <a:off x="14424025" y="3284212"/>
                <a:ext cx="725488" cy="725488"/>
              </a:xfrm>
              <a:prstGeom prst="ellipse">
                <a:avLst/>
              </a:prstGeom>
              <a:solidFill>
                <a:srgbClr val="2C281F"/>
              </a:solidFill>
              <a:ln w="254000">
                <a:solidFill>
                  <a:srgbClr val="2C281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55"/>
              <p:cNvSpPr>
                <a:spLocks/>
              </p:cNvSpPr>
              <p:nvPr/>
            </p:nvSpPr>
            <p:spPr bwMode="auto">
              <a:xfrm>
                <a:off x="14458950" y="3320724"/>
                <a:ext cx="655638" cy="654050"/>
              </a:xfrm>
              <a:prstGeom prst="ellipse">
                <a:avLst/>
              </a:prstGeom>
              <a:solidFill>
                <a:srgbClr val="E2D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56"/>
              <p:cNvSpPr>
                <a:spLocks/>
              </p:cNvSpPr>
              <p:nvPr/>
            </p:nvSpPr>
            <p:spPr bwMode="auto">
              <a:xfrm>
                <a:off x="14479588" y="3339774"/>
                <a:ext cx="615950" cy="615950"/>
              </a:xfrm>
              <a:prstGeom prst="ellipse">
                <a:avLst/>
              </a:prstGeom>
              <a:solidFill>
                <a:srgbClr val="948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14558963" y="3419149"/>
                <a:ext cx="455613" cy="455613"/>
              </a:xfrm>
              <a:prstGeom prst="ellipse">
                <a:avLst/>
              </a:pr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14597063" y="3457249"/>
                <a:ext cx="379413" cy="379413"/>
              </a:xfrm>
              <a:custGeom>
                <a:avLst/>
                <a:gdLst>
                  <a:gd name="T0" fmla="*/ 719 w 719"/>
                  <a:gd name="T1" fmla="*/ 360 h 718"/>
                  <a:gd name="T2" fmla="*/ 718 w 719"/>
                  <a:gd name="T3" fmla="*/ 396 h 718"/>
                  <a:gd name="T4" fmla="*/ 703 w 719"/>
                  <a:gd name="T5" fmla="*/ 466 h 718"/>
                  <a:gd name="T6" fmla="*/ 676 w 719"/>
                  <a:gd name="T7" fmla="*/ 531 h 718"/>
                  <a:gd name="T8" fmla="*/ 637 w 719"/>
                  <a:gd name="T9" fmla="*/ 589 h 718"/>
                  <a:gd name="T10" fmla="*/ 588 w 719"/>
                  <a:gd name="T11" fmla="*/ 636 h 718"/>
                  <a:gd name="T12" fmla="*/ 532 w 719"/>
                  <a:gd name="T13" fmla="*/ 675 h 718"/>
                  <a:gd name="T14" fmla="*/ 467 w 719"/>
                  <a:gd name="T15" fmla="*/ 703 h 718"/>
                  <a:gd name="T16" fmla="*/ 397 w 719"/>
                  <a:gd name="T17" fmla="*/ 717 h 718"/>
                  <a:gd name="T18" fmla="*/ 361 w 719"/>
                  <a:gd name="T19" fmla="*/ 718 h 718"/>
                  <a:gd name="T20" fmla="*/ 323 w 719"/>
                  <a:gd name="T21" fmla="*/ 717 h 718"/>
                  <a:gd name="T22" fmla="*/ 253 w 719"/>
                  <a:gd name="T23" fmla="*/ 703 h 718"/>
                  <a:gd name="T24" fmla="*/ 189 w 719"/>
                  <a:gd name="T25" fmla="*/ 675 h 718"/>
                  <a:gd name="T26" fmla="*/ 132 w 719"/>
                  <a:gd name="T27" fmla="*/ 636 h 718"/>
                  <a:gd name="T28" fmla="*/ 83 w 719"/>
                  <a:gd name="T29" fmla="*/ 589 h 718"/>
                  <a:gd name="T30" fmla="*/ 44 w 719"/>
                  <a:gd name="T31" fmla="*/ 531 h 718"/>
                  <a:gd name="T32" fmla="*/ 16 w 719"/>
                  <a:gd name="T33" fmla="*/ 466 h 718"/>
                  <a:gd name="T34" fmla="*/ 2 w 719"/>
                  <a:gd name="T35" fmla="*/ 396 h 718"/>
                  <a:gd name="T36" fmla="*/ 0 w 719"/>
                  <a:gd name="T37" fmla="*/ 360 h 718"/>
                  <a:gd name="T38" fmla="*/ 2 w 719"/>
                  <a:gd name="T39" fmla="*/ 322 h 718"/>
                  <a:gd name="T40" fmla="*/ 16 w 719"/>
                  <a:gd name="T41" fmla="*/ 252 h 718"/>
                  <a:gd name="T42" fmla="*/ 44 w 719"/>
                  <a:gd name="T43" fmla="*/ 188 h 718"/>
                  <a:gd name="T44" fmla="*/ 83 w 719"/>
                  <a:gd name="T45" fmla="*/ 131 h 718"/>
                  <a:gd name="T46" fmla="*/ 132 w 719"/>
                  <a:gd name="T47" fmla="*/ 82 h 718"/>
                  <a:gd name="T48" fmla="*/ 189 w 719"/>
                  <a:gd name="T49" fmla="*/ 43 h 718"/>
                  <a:gd name="T50" fmla="*/ 253 w 719"/>
                  <a:gd name="T51" fmla="*/ 16 h 718"/>
                  <a:gd name="T52" fmla="*/ 323 w 719"/>
                  <a:gd name="T53" fmla="*/ 1 h 718"/>
                  <a:gd name="T54" fmla="*/ 361 w 719"/>
                  <a:gd name="T55" fmla="*/ 0 h 718"/>
                  <a:gd name="T56" fmla="*/ 397 w 719"/>
                  <a:gd name="T57" fmla="*/ 1 h 718"/>
                  <a:gd name="T58" fmla="*/ 467 w 719"/>
                  <a:gd name="T59" fmla="*/ 16 h 718"/>
                  <a:gd name="T60" fmla="*/ 532 w 719"/>
                  <a:gd name="T61" fmla="*/ 43 h 718"/>
                  <a:gd name="T62" fmla="*/ 588 w 719"/>
                  <a:gd name="T63" fmla="*/ 82 h 718"/>
                  <a:gd name="T64" fmla="*/ 637 w 719"/>
                  <a:gd name="T65" fmla="*/ 131 h 718"/>
                  <a:gd name="T66" fmla="*/ 676 w 719"/>
                  <a:gd name="T67" fmla="*/ 188 h 718"/>
                  <a:gd name="T68" fmla="*/ 703 w 719"/>
                  <a:gd name="T69" fmla="*/ 252 h 718"/>
                  <a:gd name="T70" fmla="*/ 718 w 719"/>
                  <a:gd name="T71" fmla="*/ 322 h 718"/>
                  <a:gd name="T72" fmla="*/ 719 w 719"/>
                  <a:gd name="T73" fmla="*/ 36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9" h="718">
                    <a:moveTo>
                      <a:pt x="719" y="360"/>
                    </a:moveTo>
                    <a:lnTo>
                      <a:pt x="718" y="396"/>
                    </a:lnTo>
                    <a:lnTo>
                      <a:pt x="703" y="466"/>
                    </a:lnTo>
                    <a:lnTo>
                      <a:pt x="676" y="531"/>
                    </a:lnTo>
                    <a:lnTo>
                      <a:pt x="637" y="589"/>
                    </a:lnTo>
                    <a:lnTo>
                      <a:pt x="588" y="636"/>
                    </a:lnTo>
                    <a:lnTo>
                      <a:pt x="532" y="675"/>
                    </a:lnTo>
                    <a:lnTo>
                      <a:pt x="467" y="703"/>
                    </a:lnTo>
                    <a:lnTo>
                      <a:pt x="397" y="717"/>
                    </a:lnTo>
                    <a:lnTo>
                      <a:pt x="361" y="718"/>
                    </a:lnTo>
                    <a:lnTo>
                      <a:pt x="323" y="717"/>
                    </a:lnTo>
                    <a:lnTo>
                      <a:pt x="253" y="703"/>
                    </a:lnTo>
                    <a:lnTo>
                      <a:pt x="189" y="675"/>
                    </a:lnTo>
                    <a:lnTo>
                      <a:pt x="132" y="636"/>
                    </a:lnTo>
                    <a:lnTo>
                      <a:pt x="83" y="589"/>
                    </a:lnTo>
                    <a:lnTo>
                      <a:pt x="44" y="531"/>
                    </a:lnTo>
                    <a:lnTo>
                      <a:pt x="16" y="466"/>
                    </a:lnTo>
                    <a:lnTo>
                      <a:pt x="2" y="396"/>
                    </a:lnTo>
                    <a:lnTo>
                      <a:pt x="0" y="360"/>
                    </a:lnTo>
                    <a:lnTo>
                      <a:pt x="2" y="322"/>
                    </a:lnTo>
                    <a:lnTo>
                      <a:pt x="16" y="252"/>
                    </a:lnTo>
                    <a:lnTo>
                      <a:pt x="44" y="188"/>
                    </a:lnTo>
                    <a:lnTo>
                      <a:pt x="83" y="131"/>
                    </a:lnTo>
                    <a:lnTo>
                      <a:pt x="132" y="82"/>
                    </a:lnTo>
                    <a:lnTo>
                      <a:pt x="189" y="43"/>
                    </a:lnTo>
                    <a:lnTo>
                      <a:pt x="253" y="16"/>
                    </a:lnTo>
                    <a:lnTo>
                      <a:pt x="323" y="1"/>
                    </a:lnTo>
                    <a:lnTo>
                      <a:pt x="361" y="0"/>
                    </a:lnTo>
                    <a:lnTo>
                      <a:pt x="397" y="1"/>
                    </a:lnTo>
                    <a:lnTo>
                      <a:pt x="467" y="16"/>
                    </a:lnTo>
                    <a:lnTo>
                      <a:pt x="532" y="43"/>
                    </a:lnTo>
                    <a:lnTo>
                      <a:pt x="588" y="82"/>
                    </a:lnTo>
                    <a:lnTo>
                      <a:pt x="637" y="131"/>
                    </a:lnTo>
                    <a:lnTo>
                      <a:pt x="676" y="188"/>
                    </a:lnTo>
                    <a:lnTo>
                      <a:pt x="703" y="252"/>
                    </a:lnTo>
                    <a:lnTo>
                      <a:pt x="718" y="322"/>
                    </a:lnTo>
                    <a:lnTo>
                      <a:pt x="719" y="360"/>
                    </a:lnTo>
                    <a:close/>
                  </a:path>
                </a:pathLst>
              </a:custGeom>
              <a:solidFill>
                <a:srgbClr val="2C2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4884400" y="3484237"/>
                <a:ext cx="68263" cy="66675"/>
              </a:xfrm>
              <a:custGeom>
                <a:avLst/>
                <a:gdLst>
                  <a:gd name="T0" fmla="*/ 88 w 129"/>
                  <a:gd name="T1" fmla="*/ 117 h 128"/>
                  <a:gd name="T2" fmla="*/ 80 w 129"/>
                  <a:gd name="T3" fmla="*/ 124 h 128"/>
                  <a:gd name="T4" fmla="*/ 65 w 129"/>
                  <a:gd name="T5" fmla="*/ 128 h 128"/>
                  <a:gd name="T6" fmla="*/ 42 w 129"/>
                  <a:gd name="T7" fmla="*/ 117 h 128"/>
                  <a:gd name="T8" fmla="*/ 26 w 129"/>
                  <a:gd name="T9" fmla="*/ 102 h 128"/>
                  <a:gd name="T10" fmla="*/ 11 w 129"/>
                  <a:gd name="T11" fmla="*/ 87 h 128"/>
                  <a:gd name="T12" fmla="*/ 0 w 129"/>
                  <a:gd name="T13" fmla="*/ 64 h 128"/>
                  <a:gd name="T14" fmla="*/ 5 w 129"/>
                  <a:gd name="T15" fmla="*/ 48 h 128"/>
                  <a:gd name="T16" fmla="*/ 11 w 129"/>
                  <a:gd name="T17" fmla="*/ 41 h 128"/>
                  <a:gd name="T18" fmla="*/ 36 w 129"/>
                  <a:gd name="T19" fmla="*/ 16 h 128"/>
                  <a:gd name="T20" fmla="*/ 44 w 129"/>
                  <a:gd name="T21" fmla="*/ 9 h 128"/>
                  <a:gd name="T22" fmla="*/ 64 w 129"/>
                  <a:gd name="T23" fmla="*/ 0 h 128"/>
                  <a:gd name="T24" fmla="*/ 85 w 129"/>
                  <a:gd name="T25" fmla="*/ 0 h 128"/>
                  <a:gd name="T26" fmla="*/ 104 w 129"/>
                  <a:gd name="T27" fmla="*/ 9 h 128"/>
                  <a:gd name="T28" fmla="*/ 113 w 129"/>
                  <a:gd name="T29" fmla="*/ 16 h 128"/>
                  <a:gd name="T30" fmla="*/ 120 w 129"/>
                  <a:gd name="T31" fmla="*/ 23 h 128"/>
                  <a:gd name="T32" fmla="*/ 129 w 129"/>
                  <a:gd name="T33" fmla="*/ 43 h 128"/>
                  <a:gd name="T34" fmla="*/ 129 w 129"/>
                  <a:gd name="T35" fmla="*/ 65 h 128"/>
                  <a:gd name="T36" fmla="*/ 120 w 129"/>
                  <a:gd name="T37" fmla="*/ 84 h 128"/>
                  <a:gd name="T38" fmla="*/ 113 w 129"/>
                  <a:gd name="T39" fmla="*/ 92 h 128"/>
                  <a:gd name="T40" fmla="*/ 88 w 129"/>
                  <a:gd name="T41" fmla="*/ 11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9" h="128">
                    <a:moveTo>
                      <a:pt x="88" y="117"/>
                    </a:moveTo>
                    <a:lnTo>
                      <a:pt x="80" y="124"/>
                    </a:lnTo>
                    <a:lnTo>
                      <a:pt x="65" y="128"/>
                    </a:lnTo>
                    <a:lnTo>
                      <a:pt x="42" y="117"/>
                    </a:lnTo>
                    <a:lnTo>
                      <a:pt x="26" y="102"/>
                    </a:lnTo>
                    <a:lnTo>
                      <a:pt x="11" y="87"/>
                    </a:lnTo>
                    <a:lnTo>
                      <a:pt x="0" y="64"/>
                    </a:lnTo>
                    <a:lnTo>
                      <a:pt x="5" y="48"/>
                    </a:lnTo>
                    <a:lnTo>
                      <a:pt x="11" y="41"/>
                    </a:lnTo>
                    <a:lnTo>
                      <a:pt x="36" y="16"/>
                    </a:lnTo>
                    <a:lnTo>
                      <a:pt x="44" y="9"/>
                    </a:lnTo>
                    <a:lnTo>
                      <a:pt x="64" y="0"/>
                    </a:lnTo>
                    <a:lnTo>
                      <a:pt x="85" y="0"/>
                    </a:lnTo>
                    <a:lnTo>
                      <a:pt x="104" y="9"/>
                    </a:lnTo>
                    <a:lnTo>
                      <a:pt x="113" y="16"/>
                    </a:lnTo>
                    <a:lnTo>
                      <a:pt x="120" y="23"/>
                    </a:lnTo>
                    <a:lnTo>
                      <a:pt x="129" y="43"/>
                    </a:lnTo>
                    <a:lnTo>
                      <a:pt x="129" y="65"/>
                    </a:lnTo>
                    <a:lnTo>
                      <a:pt x="120" y="84"/>
                    </a:lnTo>
                    <a:lnTo>
                      <a:pt x="113" y="92"/>
                    </a:lnTo>
                    <a:lnTo>
                      <a:pt x="88" y="117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14624050" y="3744587"/>
                <a:ext cx="66675" cy="68263"/>
              </a:xfrm>
              <a:custGeom>
                <a:avLst/>
                <a:gdLst>
                  <a:gd name="T0" fmla="*/ 40 w 128"/>
                  <a:gd name="T1" fmla="*/ 12 h 128"/>
                  <a:gd name="T2" fmla="*/ 47 w 128"/>
                  <a:gd name="T3" fmla="*/ 5 h 128"/>
                  <a:gd name="T4" fmla="*/ 63 w 128"/>
                  <a:gd name="T5" fmla="*/ 0 h 128"/>
                  <a:gd name="T6" fmla="*/ 86 w 128"/>
                  <a:gd name="T7" fmla="*/ 12 h 128"/>
                  <a:gd name="T8" fmla="*/ 102 w 128"/>
                  <a:gd name="T9" fmla="*/ 26 h 128"/>
                  <a:gd name="T10" fmla="*/ 117 w 128"/>
                  <a:gd name="T11" fmla="*/ 42 h 128"/>
                  <a:gd name="T12" fmla="*/ 128 w 128"/>
                  <a:gd name="T13" fmla="*/ 65 h 128"/>
                  <a:gd name="T14" fmla="*/ 124 w 128"/>
                  <a:gd name="T15" fmla="*/ 81 h 128"/>
                  <a:gd name="T16" fmla="*/ 117 w 128"/>
                  <a:gd name="T17" fmla="*/ 88 h 128"/>
                  <a:gd name="T18" fmla="*/ 92 w 128"/>
                  <a:gd name="T19" fmla="*/ 113 h 128"/>
                  <a:gd name="T20" fmla="*/ 83 w 128"/>
                  <a:gd name="T21" fmla="*/ 120 h 128"/>
                  <a:gd name="T22" fmla="*/ 65 w 128"/>
                  <a:gd name="T23" fmla="*/ 128 h 128"/>
                  <a:gd name="T24" fmla="*/ 43 w 128"/>
                  <a:gd name="T25" fmla="*/ 128 h 128"/>
                  <a:gd name="T26" fmla="*/ 23 w 128"/>
                  <a:gd name="T27" fmla="*/ 120 h 128"/>
                  <a:gd name="T28" fmla="*/ 16 w 128"/>
                  <a:gd name="T29" fmla="*/ 113 h 128"/>
                  <a:gd name="T30" fmla="*/ 9 w 128"/>
                  <a:gd name="T31" fmla="*/ 105 h 128"/>
                  <a:gd name="T32" fmla="*/ 0 w 128"/>
                  <a:gd name="T33" fmla="*/ 85 h 128"/>
                  <a:gd name="T34" fmla="*/ 0 w 128"/>
                  <a:gd name="T35" fmla="*/ 64 h 128"/>
                  <a:gd name="T36" fmla="*/ 9 w 128"/>
                  <a:gd name="T37" fmla="*/ 45 h 128"/>
                  <a:gd name="T38" fmla="*/ 16 w 128"/>
                  <a:gd name="T39" fmla="*/ 36 h 128"/>
                  <a:gd name="T40" fmla="*/ 40 w 128"/>
                  <a:gd name="T41" fmla="*/ 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40" y="12"/>
                    </a:moveTo>
                    <a:lnTo>
                      <a:pt x="47" y="5"/>
                    </a:lnTo>
                    <a:lnTo>
                      <a:pt x="63" y="0"/>
                    </a:lnTo>
                    <a:lnTo>
                      <a:pt x="86" y="12"/>
                    </a:lnTo>
                    <a:lnTo>
                      <a:pt x="102" y="26"/>
                    </a:lnTo>
                    <a:lnTo>
                      <a:pt x="117" y="42"/>
                    </a:lnTo>
                    <a:lnTo>
                      <a:pt x="128" y="65"/>
                    </a:lnTo>
                    <a:lnTo>
                      <a:pt x="124" y="81"/>
                    </a:lnTo>
                    <a:lnTo>
                      <a:pt x="117" y="88"/>
                    </a:lnTo>
                    <a:lnTo>
                      <a:pt x="92" y="113"/>
                    </a:lnTo>
                    <a:lnTo>
                      <a:pt x="83" y="120"/>
                    </a:lnTo>
                    <a:lnTo>
                      <a:pt x="65" y="128"/>
                    </a:lnTo>
                    <a:lnTo>
                      <a:pt x="43" y="128"/>
                    </a:lnTo>
                    <a:lnTo>
                      <a:pt x="23" y="120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9" y="45"/>
                    </a:lnTo>
                    <a:lnTo>
                      <a:pt x="16" y="36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62"/>
              <p:cNvSpPr>
                <a:spLocks/>
              </p:cNvSpPr>
              <p:nvPr/>
            </p:nvSpPr>
            <p:spPr bwMode="auto">
              <a:xfrm>
                <a:off x="14884400" y="3744587"/>
                <a:ext cx="68263" cy="68263"/>
              </a:xfrm>
              <a:custGeom>
                <a:avLst/>
                <a:gdLst>
                  <a:gd name="T0" fmla="*/ 11 w 129"/>
                  <a:gd name="T1" fmla="*/ 88 h 128"/>
                  <a:gd name="T2" fmla="*/ 5 w 129"/>
                  <a:gd name="T3" fmla="*/ 79 h 128"/>
                  <a:gd name="T4" fmla="*/ 0 w 129"/>
                  <a:gd name="T5" fmla="*/ 65 h 128"/>
                  <a:gd name="T6" fmla="*/ 11 w 129"/>
                  <a:gd name="T7" fmla="*/ 42 h 128"/>
                  <a:gd name="T8" fmla="*/ 26 w 129"/>
                  <a:gd name="T9" fmla="*/ 26 h 128"/>
                  <a:gd name="T10" fmla="*/ 42 w 129"/>
                  <a:gd name="T11" fmla="*/ 10 h 128"/>
                  <a:gd name="T12" fmla="*/ 65 w 129"/>
                  <a:gd name="T13" fmla="*/ 0 h 128"/>
                  <a:gd name="T14" fmla="*/ 80 w 129"/>
                  <a:gd name="T15" fmla="*/ 4 h 128"/>
                  <a:gd name="T16" fmla="*/ 88 w 129"/>
                  <a:gd name="T17" fmla="*/ 10 h 128"/>
                  <a:gd name="T18" fmla="*/ 113 w 129"/>
                  <a:gd name="T19" fmla="*/ 36 h 128"/>
                  <a:gd name="T20" fmla="*/ 120 w 129"/>
                  <a:gd name="T21" fmla="*/ 43 h 128"/>
                  <a:gd name="T22" fmla="*/ 129 w 129"/>
                  <a:gd name="T23" fmla="*/ 63 h 128"/>
                  <a:gd name="T24" fmla="*/ 129 w 129"/>
                  <a:gd name="T25" fmla="*/ 85 h 128"/>
                  <a:gd name="T26" fmla="*/ 120 w 129"/>
                  <a:gd name="T27" fmla="*/ 103 h 128"/>
                  <a:gd name="T28" fmla="*/ 113 w 129"/>
                  <a:gd name="T29" fmla="*/ 112 h 128"/>
                  <a:gd name="T30" fmla="*/ 104 w 129"/>
                  <a:gd name="T31" fmla="*/ 119 h 128"/>
                  <a:gd name="T32" fmla="*/ 85 w 129"/>
                  <a:gd name="T33" fmla="*/ 128 h 128"/>
                  <a:gd name="T34" fmla="*/ 64 w 129"/>
                  <a:gd name="T35" fmla="*/ 128 h 128"/>
                  <a:gd name="T36" fmla="*/ 44 w 129"/>
                  <a:gd name="T37" fmla="*/ 119 h 128"/>
                  <a:gd name="T38" fmla="*/ 36 w 129"/>
                  <a:gd name="T39" fmla="*/ 112 h 128"/>
                  <a:gd name="T40" fmla="*/ 11 w 129"/>
                  <a:gd name="T4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9" h="128">
                    <a:moveTo>
                      <a:pt x="11" y="88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11" y="42"/>
                    </a:lnTo>
                    <a:lnTo>
                      <a:pt x="26" y="26"/>
                    </a:lnTo>
                    <a:lnTo>
                      <a:pt x="42" y="10"/>
                    </a:lnTo>
                    <a:lnTo>
                      <a:pt x="65" y="0"/>
                    </a:lnTo>
                    <a:lnTo>
                      <a:pt x="80" y="4"/>
                    </a:lnTo>
                    <a:lnTo>
                      <a:pt x="88" y="10"/>
                    </a:lnTo>
                    <a:lnTo>
                      <a:pt x="113" y="36"/>
                    </a:lnTo>
                    <a:lnTo>
                      <a:pt x="120" y="43"/>
                    </a:lnTo>
                    <a:lnTo>
                      <a:pt x="129" y="63"/>
                    </a:lnTo>
                    <a:lnTo>
                      <a:pt x="129" y="85"/>
                    </a:lnTo>
                    <a:lnTo>
                      <a:pt x="120" y="103"/>
                    </a:lnTo>
                    <a:lnTo>
                      <a:pt x="113" y="112"/>
                    </a:lnTo>
                    <a:lnTo>
                      <a:pt x="104" y="119"/>
                    </a:lnTo>
                    <a:lnTo>
                      <a:pt x="85" y="128"/>
                    </a:lnTo>
                    <a:lnTo>
                      <a:pt x="64" y="128"/>
                    </a:lnTo>
                    <a:lnTo>
                      <a:pt x="44" y="119"/>
                    </a:lnTo>
                    <a:lnTo>
                      <a:pt x="36" y="112"/>
                    </a:lnTo>
                    <a:lnTo>
                      <a:pt x="11" y="88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63"/>
              <p:cNvSpPr>
                <a:spLocks/>
              </p:cNvSpPr>
              <p:nvPr/>
            </p:nvSpPr>
            <p:spPr bwMode="auto">
              <a:xfrm>
                <a:off x="14622463" y="3484237"/>
                <a:ext cx="66675" cy="66675"/>
              </a:xfrm>
              <a:custGeom>
                <a:avLst/>
                <a:gdLst>
                  <a:gd name="T0" fmla="*/ 117 w 127"/>
                  <a:gd name="T1" fmla="*/ 41 h 128"/>
                  <a:gd name="T2" fmla="*/ 124 w 127"/>
                  <a:gd name="T3" fmla="*/ 48 h 128"/>
                  <a:gd name="T4" fmla="*/ 127 w 127"/>
                  <a:gd name="T5" fmla="*/ 64 h 128"/>
                  <a:gd name="T6" fmla="*/ 117 w 127"/>
                  <a:gd name="T7" fmla="*/ 87 h 128"/>
                  <a:gd name="T8" fmla="*/ 101 w 127"/>
                  <a:gd name="T9" fmla="*/ 102 h 128"/>
                  <a:gd name="T10" fmla="*/ 87 w 127"/>
                  <a:gd name="T11" fmla="*/ 117 h 128"/>
                  <a:gd name="T12" fmla="*/ 64 w 127"/>
                  <a:gd name="T13" fmla="*/ 128 h 128"/>
                  <a:gd name="T14" fmla="*/ 48 w 127"/>
                  <a:gd name="T15" fmla="*/ 124 h 128"/>
                  <a:gd name="T16" fmla="*/ 41 w 127"/>
                  <a:gd name="T17" fmla="*/ 117 h 128"/>
                  <a:gd name="T18" fmla="*/ 15 w 127"/>
                  <a:gd name="T19" fmla="*/ 92 h 128"/>
                  <a:gd name="T20" fmla="*/ 8 w 127"/>
                  <a:gd name="T21" fmla="*/ 84 h 128"/>
                  <a:gd name="T22" fmla="*/ 0 w 127"/>
                  <a:gd name="T23" fmla="*/ 65 h 128"/>
                  <a:gd name="T24" fmla="*/ 0 w 127"/>
                  <a:gd name="T25" fmla="*/ 43 h 128"/>
                  <a:gd name="T26" fmla="*/ 8 w 127"/>
                  <a:gd name="T27" fmla="*/ 23 h 128"/>
                  <a:gd name="T28" fmla="*/ 15 w 127"/>
                  <a:gd name="T29" fmla="*/ 16 h 128"/>
                  <a:gd name="T30" fmla="*/ 24 w 127"/>
                  <a:gd name="T31" fmla="*/ 9 h 128"/>
                  <a:gd name="T32" fmla="*/ 44 w 127"/>
                  <a:gd name="T33" fmla="*/ 0 h 128"/>
                  <a:gd name="T34" fmla="*/ 64 w 127"/>
                  <a:gd name="T35" fmla="*/ 0 h 128"/>
                  <a:gd name="T36" fmla="*/ 84 w 127"/>
                  <a:gd name="T37" fmla="*/ 9 h 128"/>
                  <a:gd name="T38" fmla="*/ 93 w 127"/>
                  <a:gd name="T39" fmla="*/ 16 h 128"/>
                  <a:gd name="T40" fmla="*/ 117 w 127"/>
                  <a:gd name="T41" fmla="*/ 4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8">
                    <a:moveTo>
                      <a:pt x="117" y="41"/>
                    </a:moveTo>
                    <a:lnTo>
                      <a:pt x="124" y="48"/>
                    </a:lnTo>
                    <a:lnTo>
                      <a:pt x="127" y="64"/>
                    </a:lnTo>
                    <a:lnTo>
                      <a:pt x="117" y="87"/>
                    </a:lnTo>
                    <a:lnTo>
                      <a:pt x="101" y="102"/>
                    </a:lnTo>
                    <a:lnTo>
                      <a:pt x="87" y="117"/>
                    </a:lnTo>
                    <a:lnTo>
                      <a:pt x="64" y="128"/>
                    </a:lnTo>
                    <a:lnTo>
                      <a:pt x="48" y="124"/>
                    </a:lnTo>
                    <a:lnTo>
                      <a:pt x="41" y="117"/>
                    </a:lnTo>
                    <a:lnTo>
                      <a:pt x="15" y="92"/>
                    </a:lnTo>
                    <a:lnTo>
                      <a:pt x="8" y="84"/>
                    </a:lnTo>
                    <a:lnTo>
                      <a:pt x="0" y="6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5" y="16"/>
                    </a:lnTo>
                    <a:lnTo>
                      <a:pt x="24" y="9"/>
                    </a:lnTo>
                    <a:lnTo>
                      <a:pt x="44" y="0"/>
                    </a:lnTo>
                    <a:lnTo>
                      <a:pt x="64" y="0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17" y="41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64"/>
              <p:cNvSpPr>
                <a:spLocks/>
              </p:cNvSpPr>
              <p:nvPr/>
            </p:nvSpPr>
            <p:spPr bwMode="auto">
              <a:xfrm>
                <a:off x="14943138" y="3620762"/>
                <a:ext cx="65088" cy="55563"/>
              </a:xfrm>
              <a:custGeom>
                <a:avLst/>
                <a:gdLst>
                  <a:gd name="T0" fmla="*/ 33 w 122"/>
                  <a:gd name="T1" fmla="*/ 107 h 107"/>
                  <a:gd name="T2" fmla="*/ 23 w 122"/>
                  <a:gd name="T3" fmla="*/ 107 h 107"/>
                  <a:gd name="T4" fmla="*/ 10 w 122"/>
                  <a:gd name="T5" fmla="*/ 98 h 107"/>
                  <a:gd name="T6" fmla="*/ 0 w 122"/>
                  <a:gd name="T7" fmla="*/ 75 h 107"/>
                  <a:gd name="T8" fmla="*/ 0 w 122"/>
                  <a:gd name="T9" fmla="*/ 53 h 107"/>
                  <a:gd name="T10" fmla="*/ 0 w 122"/>
                  <a:gd name="T11" fmla="*/ 32 h 107"/>
                  <a:gd name="T12" fmla="*/ 8 w 122"/>
                  <a:gd name="T13" fmla="*/ 9 h 107"/>
                  <a:gd name="T14" fmla="*/ 21 w 122"/>
                  <a:gd name="T15" fmla="*/ 0 h 107"/>
                  <a:gd name="T16" fmla="*/ 33 w 122"/>
                  <a:gd name="T17" fmla="*/ 0 h 107"/>
                  <a:gd name="T18" fmla="*/ 69 w 122"/>
                  <a:gd name="T19" fmla="*/ 0 h 107"/>
                  <a:gd name="T20" fmla="*/ 79 w 122"/>
                  <a:gd name="T21" fmla="*/ 0 h 107"/>
                  <a:gd name="T22" fmla="*/ 99 w 122"/>
                  <a:gd name="T23" fmla="*/ 9 h 107"/>
                  <a:gd name="T24" fmla="*/ 114 w 122"/>
                  <a:gd name="T25" fmla="*/ 23 h 107"/>
                  <a:gd name="T26" fmla="*/ 122 w 122"/>
                  <a:gd name="T27" fmla="*/ 43 h 107"/>
                  <a:gd name="T28" fmla="*/ 122 w 122"/>
                  <a:gd name="T29" fmla="*/ 53 h 107"/>
                  <a:gd name="T30" fmla="*/ 122 w 122"/>
                  <a:gd name="T31" fmla="*/ 63 h 107"/>
                  <a:gd name="T32" fmla="*/ 114 w 122"/>
                  <a:gd name="T33" fmla="*/ 84 h 107"/>
                  <a:gd name="T34" fmla="*/ 99 w 122"/>
                  <a:gd name="T35" fmla="*/ 98 h 107"/>
                  <a:gd name="T36" fmla="*/ 79 w 122"/>
                  <a:gd name="T37" fmla="*/ 107 h 107"/>
                  <a:gd name="T38" fmla="*/ 69 w 122"/>
                  <a:gd name="T39" fmla="*/ 107 h 107"/>
                  <a:gd name="T40" fmla="*/ 33 w 122"/>
                  <a:gd name="T4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07">
                    <a:moveTo>
                      <a:pt x="33" y="107"/>
                    </a:moveTo>
                    <a:lnTo>
                      <a:pt x="23" y="107"/>
                    </a:lnTo>
                    <a:lnTo>
                      <a:pt x="10" y="98"/>
                    </a:lnTo>
                    <a:lnTo>
                      <a:pt x="0" y="75"/>
                    </a:lnTo>
                    <a:lnTo>
                      <a:pt x="0" y="53"/>
                    </a:lnTo>
                    <a:lnTo>
                      <a:pt x="0" y="32"/>
                    </a:lnTo>
                    <a:lnTo>
                      <a:pt x="8" y="9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69" y="0"/>
                    </a:lnTo>
                    <a:lnTo>
                      <a:pt x="79" y="0"/>
                    </a:lnTo>
                    <a:lnTo>
                      <a:pt x="99" y="9"/>
                    </a:lnTo>
                    <a:lnTo>
                      <a:pt x="114" y="23"/>
                    </a:lnTo>
                    <a:lnTo>
                      <a:pt x="122" y="43"/>
                    </a:lnTo>
                    <a:lnTo>
                      <a:pt x="122" y="53"/>
                    </a:lnTo>
                    <a:lnTo>
                      <a:pt x="122" y="63"/>
                    </a:lnTo>
                    <a:lnTo>
                      <a:pt x="114" y="84"/>
                    </a:lnTo>
                    <a:lnTo>
                      <a:pt x="99" y="98"/>
                    </a:lnTo>
                    <a:lnTo>
                      <a:pt x="79" y="107"/>
                    </a:lnTo>
                    <a:lnTo>
                      <a:pt x="69" y="107"/>
                    </a:lnTo>
                    <a:lnTo>
                      <a:pt x="33" y="107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65"/>
              <p:cNvSpPr>
                <a:spLocks/>
              </p:cNvSpPr>
              <p:nvPr/>
            </p:nvSpPr>
            <p:spPr bwMode="auto">
              <a:xfrm>
                <a:off x="14566900" y="3620762"/>
                <a:ext cx="65088" cy="55563"/>
              </a:xfrm>
              <a:custGeom>
                <a:avLst/>
                <a:gdLst>
                  <a:gd name="T0" fmla="*/ 91 w 124"/>
                  <a:gd name="T1" fmla="*/ 0 h 107"/>
                  <a:gd name="T2" fmla="*/ 101 w 124"/>
                  <a:gd name="T3" fmla="*/ 0 h 107"/>
                  <a:gd name="T4" fmla="*/ 114 w 124"/>
                  <a:gd name="T5" fmla="*/ 9 h 107"/>
                  <a:gd name="T6" fmla="*/ 122 w 124"/>
                  <a:gd name="T7" fmla="*/ 32 h 107"/>
                  <a:gd name="T8" fmla="*/ 124 w 124"/>
                  <a:gd name="T9" fmla="*/ 53 h 107"/>
                  <a:gd name="T10" fmla="*/ 122 w 124"/>
                  <a:gd name="T11" fmla="*/ 75 h 107"/>
                  <a:gd name="T12" fmla="*/ 115 w 124"/>
                  <a:gd name="T13" fmla="*/ 98 h 107"/>
                  <a:gd name="T14" fmla="*/ 101 w 124"/>
                  <a:gd name="T15" fmla="*/ 107 h 107"/>
                  <a:gd name="T16" fmla="*/ 91 w 124"/>
                  <a:gd name="T17" fmla="*/ 107 h 107"/>
                  <a:gd name="T18" fmla="*/ 55 w 124"/>
                  <a:gd name="T19" fmla="*/ 107 h 107"/>
                  <a:gd name="T20" fmla="*/ 43 w 124"/>
                  <a:gd name="T21" fmla="*/ 107 h 107"/>
                  <a:gd name="T22" fmla="*/ 24 w 124"/>
                  <a:gd name="T23" fmla="*/ 98 h 107"/>
                  <a:gd name="T24" fmla="*/ 10 w 124"/>
                  <a:gd name="T25" fmla="*/ 84 h 107"/>
                  <a:gd name="T26" fmla="*/ 1 w 124"/>
                  <a:gd name="T27" fmla="*/ 63 h 107"/>
                  <a:gd name="T28" fmla="*/ 0 w 124"/>
                  <a:gd name="T29" fmla="*/ 53 h 107"/>
                  <a:gd name="T30" fmla="*/ 1 w 124"/>
                  <a:gd name="T31" fmla="*/ 43 h 107"/>
                  <a:gd name="T32" fmla="*/ 10 w 124"/>
                  <a:gd name="T33" fmla="*/ 23 h 107"/>
                  <a:gd name="T34" fmla="*/ 24 w 124"/>
                  <a:gd name="T35" fmla="*/ 9 h 107"/>
                  <a:gd name="T36" fmla="*/ 43 w 124"/>
                  <a:gd name="T37" fmla="*/ 0 h 107"/>
                  <a:gd name="T38" fmla="*/ 55 w 124"/>
                  <a:gd name="T39" fmla="*/ 0 h 107"/>
                  <a:gd name="T40" fmla="*/ 91 w 124"/>
                  <a:gd name="T4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07">
                    <a:moveTo>
                      <a:pt x="91" y="0"/>
                    </a:moveTo>
                    <a:lnTo>
                      <a:pt x="101" y="0"/>
                    </a:lnTo>
                    <a:lnTo>
                      <a:pt x="114" y="9"/>
                    </a:lnTo>
                    <a:lnTo>
                      <a:pt x="122" y="32"/>
                    </a:lnTo>
                    <a:lnTo>
                      <a:pt x="124" y="53"/>
                    </a:lnTo>
                    <a:lnTo>
                      <a:pt x="122" y="75"/>
                    </a:lnTo>
                    <a:lnTo>
                      <a:pt x="115" y="98"/>
                    </a:lnTo>
                    <a:lnTo>
                      <a:pt x="101" y="107"/>
                    </a:lnTo>
                    <a:lnTo>
                      <a:pt x="91" y="107"/>
                    </a:lnTo>
                    <a:lnTo>
                      <a:pt x="55" y="107"/>
                    </a:lnTo>
                    <a:lnTo>
                      <a:pt x="43" y="107"/>
                    </a:lnTo>
                    <a:lnTo>
                      <a:pt x="24" y="98"/>
                    </a:lnTo>
                    <a:lnTo>
                      <a:pt x="10" y="8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3"/>
                    </a:lnTo>
                    <a:lnTo>
                      <a:pt x="10" y="23"/>
                    </a:lnTo>
                    <a:lnTo>
                      <a:pt x="24" y="9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66"/>
              <p:cNvSpPr>
                <a:spLocks/>
              </p:cNvSpPr>
              <p:nvPr/>
            </p:nvSpPr>
            <p:spPr bwMode="auto">
              <a:xfrm>
                <a:off x="14758988" y="3803324"/>
                <a:ext cx="57150" cy="65088"/>
              </a:xfrm>
              <a:custGeom>
                <a:avLst/>
                <a:gdLst>
                  <a:gd name="T0" fmla="*/ 0 w 108"/>
                  <a:gd name="T1" fmla="*/ 33 h 123"/>
                  <a:gd name="T2" fmla="*/ 1 w 108"/>
                  <a:gd name="T3" fmla="*/ 23 h 123"/>
                  <a:gd name="T4" fmla="*/ 10 w 108"/>
                  <a:gd name="T5" fmla="*/ 10 h 123"/>
                  <a:gd name="T6" fmla="*/ 33 w 108"/>
                  <a:gd name="T7" fmla="*/ 0 h 123"/>
                  <a:gd name="T8" fmla="*/ 55 w 108"/>
                  <a:gd name="T9" fmla="*/ 0 h 123"/>
                  <a:gd name="T10" fmla="*/ 75 w 108"/>
                  <a:gd name="T11" fmla="*/ 0 h 123"/>
                  <a:gd name="T12" fmla="*/ 99 w 108"/>
                  <a:gd name="T13" fmla="*/ 9 h 123"/>
                  <a:gd name="T14" fmla="*/ 106 w 108"/>
                  <a:gd name="T15" fmla="*/ 22 h 123"/>
                  <a:gd name="T16" fmla="*/ 108 w 108"/>
                  <a:gd name="T17" fmla="*/ 33 h 123"/>
                  <a:gd name="T18" fmla="*/ 108 w 108"/>
                  <a:gd name="T19" fmla="*/ 69 h 123"/>
                  <a:gd name="T20" fmla="*/ 106 w 108"/>
                  <a:gd name="T21" fmla="*/ 79 h 123"/>
                  <a:gd name="T22" fmla="*/ 99 w 108"/>
                  <a:gd name="T23" fmla="*/ 99 h 123"/>
                  <a:gd name="T24" fmla="*/ 83 w 108"/>
                  <a:gd name="T25" fmla="*/ 114 h 123"/>
                  <a:gd name="T26" fmla="*/ 65 w 108"/>
                  <a:gd name="T27" fmla="*/ 123 h 123"/>
                  <a:gd name="T28" fmla="*/ 55 w 108"/>
                  <a:gd name="T29" fmla="*/ 123 h 123"/>
                  <a:gd name="T30" fmla="*/ 43 w 108"/>
                  <a:gd name="T31" fmla="*/ 123 h 123"/>
                  <a:gd name="T32" fmla="*/ 24 w 108"/>
                  <a:gd name="T33" fmla="*/ 114 h 123"/>
                  <a:gd name="T34" fmla="*/ 10 w 108"/>
                  <a:gd name="T35" fmla="*/ 99 h 123"/>
                  <a:gd name="T36" fmla="*/ 1 w 108"/>
                  <a:gd name="T37" fmla="*/ 79 h 123"/>
                  <a:gd name="T38" fmla="*/ 0 w 108"/>
                  <a:gd name="T39" fmla="*/ 69 h 123"/>
                  <a:gd name="T40" fmla="*/ 0 w 108"/>
                  <a:gd name="T41" fmla="*/ 3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23">
                    <a:moveTo>
                      <a:pt x="0" y="33"/>
                    </a:moveTo>
                    <a:lnTo>
                      <a:pt x="1" y="23"/>
                    </a:lnTo>
                    <a:lnTo>
                      <a:pt x="10" y="10"/>
                    </a:lnTo>
                    <a:lnTo>
                      <a:pt x="33" y="0"/>
                    </a:lnTo>
                    <a:lnTo>
                      <a:pt x="55" y="0"/>
                    </a:lnTo>
                    <a:lnTo>
                      <a:pt x="75" y="0"/>
                    </a:lnTo>
                    <a:lnTo>
                      <a:pt x="99" y="9"/>
                    </a:lnTo>
                    <a:lnTo>
                      <a:pt x="106" y="22"/>
                    </a:lnTo>
                    <a:lnTo>
                      <a:pt x="108" y="33"/>
                    </a:lnTo>
                    <a:lnTo>
                      <a:pt x="108" y="69"/>
                    </a:lnTo>
                    <a:lnTo>
                      <a:pt x="106" y="79"/>
                    </a:lnTo>
                    <a:lnTo>
                      <a:pt x="99" y="99"/>
                    </a:lnTo>
                    <a:lnTo>
                      <a:pt x="83" y="114"/>
                    </a:lnTo>
                    <a:lnTo>
                      <a:pt x="65" y="123"/>
                    </a:lnTo>
                    <a:lnTo>
                      <a:pt x="55" y="123"/>
                    </a:lnTo>
                    <a:lnTo>
                      <a:pt x="43" y="123"/>
                    </a:lnTo>
                    <a:lnTo>
                      <a:pt x="24" y="114"/>
                    </a:lnTo>
                    <a:lnTo>
                      <a:pt x="10" y="99"/>
                    </a:lnTo>
                    <a:lnTo>
                      <a:pt x="1" y="79"/>
                    </a:lnTo>
                    <a:lnTo>
                      <a:pt x="0" y="6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67"/>
              <p:cNvSpPr>
                <a:spLocks/>
              </p:cNvSpPr>
              <p:nvPr/>
            </p:nvSpPr>
            <p:spPr bwMode="auto">
              <a:xfrm>
                <a:off x="14758988" y="3427087"/>
                <a:ext cx="57150" cy="65088"/>
              </a:xfrm>
              <a:custGeom>
                <a:avLst/>
                <a:gdLst>
                  <a:gd name="T0" fmla="*/ 108 w 108"/>
                  <a:gd name="T1" fmla="*/ 91 h 124"/>
                  <a:gd name="T2" fmla="*/ 106 w 108"/>
                  <a:gd name="T3" fmla="*/ 101 h 124"/>
                  <a:gd name="T4" fmla="*/ 99 w 108"/>
                  <a:gd name="T5" fmla="*/ 114 h 124"/>
                  <a:gd name="T6" fmla="*/ 75 w 108"/>
                  <a:gd name="T7" fmla="*/ 123 h 124"/>
                  <a:gd name="T8" fmla="*/ 55 w 108"/>
                  <a:gd name="T9" fmla="*/ 124 h 124"/>
                  <a:gd name="T10" fmla="*/ 33 w 108"/>
                  <a:gd name="T11" fmla="*/ 124 h 124"/>
                  <a:gd name="T12" fmla="*/ 10 w 108"/>
                  <a:gd name="T13" fmla="*/ 115 h 124"/>
                  <a:gd name="T14" fmla="*/ 1 w 108"/>
                  <a:gd name="T15" fmla="*/ 101 h 124"/>
                  <a:gd name="T16" fmla="*/ 0 w 108"/>
                  <a:gd name="T17" fmla="*/ 91 h 124"/>
                  <a:gd name="T18" fmla="*/ 0 w 108"/>
                  <a:gd name="T19" fmla="*/ 55 h 124"/>
                  <a:gd name="T20" fmla="*/ 1 w 108"/>
                  <a:gd name="T21" fmla="*/ 43 h 124"/>
                  <a:gd name="T22" fmla="*/ 10 w 108"/>
                  <a:gd name="T23" fmla="*/ 25 h 124"/>
                  <a:gd name="T24" fmla="*/ 24 w 108"/>
                  <a:gd name="T25" fmla="*/ 10 h 124"/>
                  <a:gd name="T26" fmla="*/ 43 w 108"/>
                  <a:gd name="T27" fmla="*/ 2 h 124"/>
                  <a:gd name="T28" fmla="*/ 55 w 108"/>
                  <a:gd name="T29" fmla="*/ 0 h 124"/>
                  <a:gd name="T30" fmla="*/ 65 w 108"/>
                  <a:gd name="T31" fmla="*/ 2 h 124"/>
                  <a:gd name="T32" fmla="*/ 83 w 108"/>
                  <a:gd name="T33" fmla="*/ 10 h 124"/>
                  <a:gd name="T34" fmla="*/ 99 w 108"/>
                  <a:gd name="T35" fmla="*/ 25 h 124"/>
                  <a:gd name="T36" fmla="*/ 106 w 108"/>
                  <a:gd name="T37" fmla="*/ 43 h 124"/>
                  <a:gd name="T38" fmla="*/ 108 w 108"/>
                  <a:gd name="T39" fmla="*/ 55 h 124"/>
                  <a:gd name="T40" fmla="*/ 108 w 108"/>
                  <a:gd name="T41" fmla="*/ 9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24">
                    <a:moveTo>
                      <a:pt x="108" y="91"/>
                    </a:moveTo>
                    <a:lnTo>
                      <a:pt x="106" y="101"/>
                    </a:lnTo>
                    <a:lnTo>
                      <a:pt x="99" y="114"/>
                    </a:lnTo>
                    <a:lnTo>
                      <a:pt x="75" y="123"/>
                    </a:lnTo>
                    <a:lnTo>
                      <a:pt x="55" y="124"/>
                    </a:lnTo>
                    <a:lnTo>
                      <a:pt x="33" y="124"/>
                    </a:lnTo>
                    <a:lnTo>
                      <a:pt x="10" y="115"/>
                    </a:lnTo>
                    <a:lnTo>
                      <a:pt x="1" y="101"/>
                    </a:lnTo>
                    <a:lnTo>
                      <a:pt x="0" y="91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10" y="25"/>
                    </a:lnTo>
                    <a:lnTo>
                      <a:pt x="24" y="1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65" y="2"/>
                    </a:lnTo>
                    <a:lnTo>
                      <a:pt x="83" y="10"/>
                    </a:lnTo>
                    <a:lnTo>
                      <a:pt x="99" y="25"/>
                    </a:lnTo>
                    <a:lnTo>
                      <a:pt x="106" y="43"/>
                    </a:lnTo>
                    <a:lnTo>
                      <a:pt x="108" y="55"/>
                    </a:lnTo>
                    <a:lnTo>
                      <a:pt x="108" y="91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206350" y="1233342"/>
              <a:ext cx="754798" cy="852261"/>
              <a:chOff x="14424025" y="3284212"/>
              <a:chExt cx="725488" cy="725488"/>
            </a:xfrm>
          </p:grpSpPr>
          <p:sp>
            <p:nvSpPr>
              <p:cNvPr id="53" name="Freeform 54"/>
              <p:cNvSpPr>
                <a:spLocks/>
              </p:cNvSpPr>
              <p:nvPr/>
            </p:nvSpPr>
            <p:spPr bwMode="auto">
              <a:xfrm>
                <a:off x="14424025" y="3284212"/>
                <a:ext cx="725488" cy="725488"/>
              </a:xfrm>
              <a:prstGeom prst="ellipse">
                <a:avLst/>
              </a:prstGeom>
              <a:solidFill>
                <a:srgbClr val="2C281F"/>
              </a:solidFill>
              <a:ln w="635000">
                <a:solidFill>
                  <a:srgbClr val="2C281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55"/>
              <p:cNvSpPr>
                <a:spLocks/>
              </p:cNvSpPr>
              <p:nvPr/>
            </p:nvSpPr>
            <p:spPr bwMode="auto">
              <a:xfrm>
                <a:off x="14458950" y="3320724"/>
                <a:ext cx="655638" cy="654050"/>
              </a:xfrm>
              <a:prstGeom prst="ellipse">
                <a:avLst/>
              </a:prstGeom>
              <a:solidFill>
                <a:srgbClr val="E2D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6"/>
              <p:cNvSpPr>
                <a:spLocks/>
              </p:cNvSpPr>
              <p:nvPr/>
            </p:nvSpPr>
            <p:spPr bwMode="auto">
              <a:xfrm>
                <a:off x="14479588" y="3339774"/>
                <a:ext cx="615950" cy="615950"/>
              </a:xfrm>
              <a:prstGeom prst="ellipse">
                <a:avLst/>
              </a:prstGeom>
              <a:solidFill>
                <a:srgbClr val="948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58"/>
              <p:cNvSpPr>
                <a:spLocks/>
              </p:cNvSpPr>
              <p:nvPr/>
            </p:nvSpPr>
            <p:spPr bwMode="auto">
              <a:xfrm>
                <a:off x="14558963" y="3419149"/>
                <a:ext cx="455613" cy="455613"/>
              </a:xfrm>
              <a:prstGeom prst="ellipse">
                <a:avLst/>
              </a:pr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59"/>
              <p:cNvSpPr>
                <a:spLocks/>
              </p:cNvSpPr>
              <p:nvPr/>
            </p:nvSpPr>
            <p:spPr bwMode="auto">
              <a:xfrm>
                <a:off x="14597063" y="3457249"/>
                <a:ext cx="379413" cy="379413"/>
              </a:xfrm>
              <a:custGeom>
                <a:avLst/>
                <a:gdLst>
                  <a:gd name="T0" fmla="*/ 719 w 719"/>
                  <a:gd name="T1" fmla="*/ 360 h 718"/>
                  <a:gd name="T2" fmla="*/ 718 w 719"/>
                  <a:gd name="T3" fmla="*/ 396 h 718"/>
                  <a:gd name="T4" fmla="*/ 703 w 719"/>
                  <a:gd name="T5" fmla="*/ 466 h 718"/>
                  <a:gd name="T6" fmla="*/ 676 w 719"/>
                  <a:gd name="T7" fmla="*/ 531 h 718"/>
                  <a:gd name="T8" fmla="*/ 637 w 719"/>
                  <a:gd name="T9" fmla="*/ 589 h 718"/>
                  <a:gd name="T10" fmla="*/ 588 w 719"/>
                  <a:gd name="T11" fmla="*/ 636 h 718"/>
                  <a:gd name="T12" fmla="*/ 532 w 719"/>
                  <a:gd name="T13" fmla="*/ 675 h 718"/>
                  <a:gd name="T14" fmla="*/ 467 w 719"/>
                  <a:gd name="T15" fmla="*/ 703 h 718"/>
                  <a:gd name="T16" fmla="*/ 397 w 719"/>
                  <a:gd name="T17" fmla="*/ 717 h 718"/>
                  <a:gd name="T18" fmla="*/ 361 w 719"/>
                  <a:gd name="T19" fmla="*/ 718 h 718"/>
                  <a:gd name="T20" fmla="*/ 323 w 719"/>
                  <a:gd name="T21" fmla="*/ 717 h 718"/>
                  <a:gd name="T22" fmla="*/ 253 w 719"/>
                  <a:gd name="T23" fmla="*/ 703 h 718"/>
                  <a:gd name="T24" fmla="*/ 189 w 719"/>
                  <a:gd name="T25" fmla="*/ 675 h 718"/>
                  <a:gd name="T26" fmla="*/ 132 w 719"/>
                  <a:gd name="T27" fmla="*/ 636 h 718"/>
                  <a:gd name="T28" fmla="*/ 83 w 719"/>
                  <a:gd name="T29" fmla="*/ 589 h 718"/>
                  <a:gd name="T30" fmla="*/ 44 w 719"/>
                  <a:gd name="T31" fmla="*/ 531 h 718"/>
                  <a:gd name="T32" fmla="*/ 16 w 719"/>
                  <a:gd name="T33" fmla="*/ 466 h 718"/>
                  <a:gd name="T34" fmla="*/ 2 w 719"/>
                  <a:gd name="T35" fmla="*/ 396 h 718"/>
                  <a:gd name="T36" fmla="*/ 0 w 719"/>
                  <a:gd name="T37" fmla="*/ 360 h 718"/>
                  <a:gd name="T38" fmla="*/ 2 w 719"/>
                  <a:gd name="T39" fmla="*/ 322 h 718"/>
                  <a:gd name="T40" fmla="*/ 16 w 719"/>
                  <a:gd name="T41" fmla="*/ 252 h 718"/>
                  <a:gd name="T42" fmla="*/ 44 w 719"/>
                  <a:gd name="T43" fmla="*/ 188 h 718"/>
                  <a:gd name="T44" fmla="*/ 83 w 719"/>
                  <a:gd name="T45" fmla="*/ 131 h 718"/>
                  <a:gd name="T46" fmla="*/ 132 w 719"/>
                  <a:gd name="T47" fmla="*/ 82 h 718"/>
                  <a:gd name="T48" fmla="*/ 189 w 719"/>
                  <a:gd name="T49" fmla="*/ 43 h 718"/>
                  <a:gd name="T50" fmla="*/ 253 w 719"/>
                  <a:gd name="T51" fmla="*/ 16 h 718"/>
                  <a:gd name="T52" fmla="*/ 323 w 719"/>
                  <a:gd name="T53" fmla="*/ 1 h 718"/>
                  <a:gd name="T54" fmla="*/ 361 w 719"/>
                  <a:gd name="T55" fmla="*/ 0 h 718"/>
                  <a:gd name="T56" fmla="*/ 397 w 719"/>
                  <a:gd name="T57" fmla="*/ 1 h 718"/>
                  <a:gd name="T58" fmla="*/ 467 w 719"/>
                  <a:gd name="T59" fmla="*/ 16 h 718"/>
                  <a:gd name="T60" fmla="*/ 532 w 719"/>
                  <a:gd name="T61" fmla="*/ 43 h 718"/>
                  <a:gd name="T62" fmla="*/ 588 w 719"/>
                  <a:gd name="T63" fmla="*/ 82 h 718"/>
                  <a:gd name="T64" fmla="*/ 637 w 719"/>
                  <a:gd name="T65" fmla="*/ 131 h 718"/>
                  <a:gd name="T66" fmla="*/ 676 w 719"/>
                  <a:gd name="T67" fmla="*/ 188 h 718"/>
                  <a:gd name="T68" fmla="*/ 703 w 719"/>
                  <a:gd name="T69" fmla="*/ 252 h 718"/>
                  <a:gd name="T70" fmla="*/ 718 w 719"/>
                  <a:gd name="T71" fmla="*/ 322 h 718"/>
                  <a:gd name="T72" fmla="*/ 719 w 719"/>
                  <a:gd name="T73" fmla="*/ 36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9" h="718">
                    <a:moveTo>
                      <a:pt x="719" y="360"/>
                    </a:moveTo>
                    <a:lnTo>
                      <a:pt x="718" y="396"/>
                    </a:lnTo>
                    <a:lnTo>
                      <a:pt x="703" y="466"/>
                    </a:lnTo>
                    <a:lnTo>
                      <a:pt x="676" y="531"/>
                    </a:lnTo>
                    <a:lnTo>
                      <a:pt x="637" y="589"/>
                    </a:lnTo>
                    <a:lnTo>
                      <a:pt x="588" y="636"/>
                    </a:lnTo>
                    <a:lnTo>
                      <a:pt x="532" y="675"/>
                    </a:lnTo>
                    <a:lnTo>
                      <a:pt x="467" y="703"/>
                    </a:lnTo>
                    <a:lnTo>
                      <a:pt x="397" y="717"/>
                    </a:lnTo>
                    <a:lnTo>
                      <a:pt x="361" y="718"/>
                    </a:lnTo>
                    <a:lnTo>
                      <a:pt x="323" y="717"/>
                    </a:lnTo>
                    <a:lnTo>
                      <a:pt x="253" y="703"/>
                    </a:lnTo>
                    <a:lnTo>
                      <a:pt x="189" y="675"/>
                    </a:lnTo>
                    <a:lnTo>
                      <a:pt x="132" y="636"/>
                    </a:lnTo>
                    <a:lnTo>
                      <a:pt x="83" y="589"/>
                    </a:lnTo>
                    <a:lnTo>
                      <a:pt x="44" y="531"/>
                    </a:lnTo>
                    <a:lnTo>
                      <a:pt x="16" y="466"/>
                    </a:lnTo>
                    <a:lnTo>
                      <a:pt x="2" y="396"/>
                    </a:lnTo>
                    <a:lnTo>
                      <a:pt x="0" y="360"/>
                    </a:lnTo>
                    <a:lnTo>
                      <a:pt x="2" y="322"/>
                    </a:lnTo>
                    <a:lnTo>
                      <a:pt x="16" y="252"/>
                    </a:lnTo>
                    <a:lnTo>
                      <a:pt x="44" y="188"/>
                    </a:lnTo>
                    <a:lnTo>
                      <a:pt x="83" y="131"/>
                    </a:lnTo>
                    <a:lnTo>
                      <a:pt x="132" y="82"/>
                    </a:lnTo>
                    <a:lnTo>
                      <a:pt x="189" y="43"/>
                    </a:lnTo>
                    <a:lnTo>
                      <a:pt x="253" y="16"/>
                    </a:lnTo>
                    <a:lnTo>
                      <a:pt x="323" y="1"/>
                    </a:lnTo>
                    <a:lnTo>
                      <a:pt x="361" y="0"/>
                    </a:lnTo>
                    <a:lnTo>
                      <a:pt x="397" y="1"/>
                    </a:lnTo>
                    <a:lnTo>
                      <a:pt x="467" y="16"/>
                    </a:lnTo>
                    <a:lnTo>
                      <a:pt x="532" y="43"/>
                    </a:lnTo>
                    <a:lnTo>
                      <a:pt x="588" y="82"/>
                    </a:lnTo>
                    <a:lnTo>
                      <a:pt x="637" y="131"/>
                    </a:lnTo>
                    <a:lnTo>
                      <a:pt x="676" y="188"/>
                    </a:lnTo>
                    <a:lnTo>
                      <a:pt x="703" y="252"/>
                    </a:lnTo>
                    <a:lnTo>
                      <a:pt x="718" y="322"/>
                    </a:lnTo>
                    <a:lnTo>
                      <a:pt x="719" y="360"/>
                    </a:lnTo>
                    <a:close/>
                  </a:path>
                </a:pathLst>
              </a:custGeom>
              <a:solidFill>
                <a:srgbClr val="2C2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60"/>
              <p:cNvSpPr>
                <a:spLocks/>
              </p:cNvSpPr>
              <p:nvPr/>
            </p:nvSpPr>
            <p:spPr bwMode="auto">
              <a:xfrm>
                <a:off x="14884400" y="3484237"/>
                <a:ext cx="68263" cy="66675"/>
              </a:xfrm>
              <a:custGeom>
                <a:avLst/>
                <a:gdLst>
                  <a:gd name="T0" fmla="*/ 88 w 129"/>
                  <a:gd name="T1" fmla="*/ 117 h 128"/>
                  <a:gd name="T2" fmla="*/ 80 w 129"/>
                  <a:gd name="T3" fmla="*/ 124 h 128"/>
                  <a:gd name="T4" fmla="*/ 65 w 129"/>
                  <a:gd name="T5" fmla="*/ 128 h 128"/>
                  <a:gd name="T6" fmla="*/ 42 w 129"/>
                  <a:gd name="T7" fmla="*/ 117 h 128"/>
                  <a:gd name="T8" fmla="*/ 26 w 129"/>
                  <a:gd name="T9" fmla="*/ 102 h 128"/>
                  <a:gd name="T10" fmla="*/ 11 w 129"/>
                  <a:gd name="T11" fmla="*/ 87 h 128"/>
                  <a:gd name="T12" fmla="*/ 0 w 129"/>
                  <a:gd name="T13" fmla="*/ 64 h 128"/>
                  <a:gd name="T14" fmla="*/ 5 w 129"/>
                  <a:gd name="T15" fmla="*/ 48 h 128"/>
                  <a:gd name="T16" fmla="*/ 11 w 129"/>
                  <a:gd name="T17" fmla="*/ 41 h 128"/>
                  <a:gd name="T18" fmla="*/ 36 w 129"/>
                  <a:gd name="T19" fmla="*/ 16 h 128"/>
                  <a:gd name="T20" fmla="*/ 44 w 129"/>
                  <a:gd name="T21" fmla="*/ 9 h 128"/>
                  <a:gd name="T22" fmla="*/ 64 w 129"/>
                  <a:gd name="T23" fmla="*/ 0 h 128"/>
                  <a:gd name="T24" fmla="*/ 85 w 129"/>
                  <a:gd name="T25" fmla="*/ 0 h 128"/>
                  <a:gd name="T26" fmla="*/ 104 w 129"/>
                  <a:gd name="T27" fmla="*/ 9 h 128"/>
                  <a:gd name="T28" fmla="*/ 113 w 129"/>
                  <a:gd name="T29" fmla="*/ 16 h 128"/>
                  <a:gd name="T30" fmla="*/ 120 w 129"/>
                  <a:gd name="T31" fmla="*/ 23 h 128"/>
                  <a:gd name="T32" fmla="*/ 129 w 129"/>
                  <a:gd name="T33" fmla="*/ 43 h 128"/>
                  <a:gd name="T34" fmla="*/ 129 w 129"/>
                  <a:gd name="T35" fmla="*/ 65 h 128"/>
                  <a:gd name="T36" fmla="*/ 120 w 129"/>
                  <a:gd name="T37" fmla="*/ 84 h 128"/>
                  <a:gd name="T38" fmla="*/ 113 w 129"/>
                  <a:gd name="T39" fmla="*/ 92 h 128"/>
                  <a:gd name="T40" fmla="*/ 88 w 129"/>
                  <a:gd name="T41" fmla="*/ 11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9" h="128">
                    <a:moveTo>
                      <a:pt x="88" y="117"/>
                    </a:moveTo>
                    <a:lnTo>
                      <a:pt x="80" y="124"/>
                    </a:lnTo>
                    <a:lnTo>
                      <a:pt x="65" y="128"/>
                    </a:lnTo>
                    <a:lnTo>
                      <a:pt x="42" y="117"/>
                    </a:lnTo>
                    <a:lnTo>
                      <a:pt x="26" y="102"/>
                    </a:lnTo>
                    <a:lnTo>
                      <a:pt x="11" y="87"/>
                    </a:lnTo>
                    <a:lnTo>
                      <a:pt x="0" y="64"/>
                    </a:lnTo>
                    <a:lnTo>
                      <a:pt x="5" y="48"/>
                    </a:lnTo>
                    <a:lnTo>
                      <a:pt x="11" y="41"/>
                    </a:lnTo>
                    <a:lnTo>
                      <a:pt x="36" y="16"/>
                    </a:lnTo>
                    <a:lnTo>
                      <a:pt x="44" y="9"/>
                    </a:lnTo>
                    <a:lnTo>
                      <a:pt x="64" y="0"/>
                    </a:lnTo>
                    <a:lnTo>
                      <a:pt x="85" y="0"/>
                    </a:lnTo>
                    <a:lnTo>
                      <a:pt x="104" y="9"/>
                    </a:lnTo>
                    <a:lnTo>
                      <a:pt x="113" y="16"/>
                    </a:lnTo>
                    <a:lnTo>
                      <a:pt x="120" y="23"/>
                    </a:lnTo>
                    <a:lnTo>
                      <a:pt x="129" y="43"/>
                    </a:lnTo>
                    <a:lnTo>
                      <a:pt x="129" y="65"/>
                    </a:lnTo>
                    <a:lnTo>
                      <a:pt x="120" y="84"/>
                    </a:lnTo>
                    <a:lnTo>
                      <a:pt x="113" y="92"/>
                    </a:lnTo>
                    <a:lnTo>
                      <a:pt x="88" y="117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61"/>
              <p:cNvSpPr>
                <a:spLocks/>
              </p:cNvSpPr>
              <p:nvPr/>
            </p:nvSpPr>
            <p:spPr bwMode="auto">
              <a:xfrm>
                <a:off x="14624050" y="3744587"/>
                <a:ext cx="66675" cy="68263"/>
              </a:xfrm>
              <a:custGeom>
                <a:avLst/>
                <a:gdLst>
                  <a:gd name="T0" fmla="*/ 40 w 128"/>
                  <a:gd name="T1" fmla="*/ 12 h 128"/>
                  <a:gd name="T2" fmla="*/ 47 w 128"/>
                  <a:gd name="T3" fmla="*/ 5 h 128"/>
                  <a:gd name="T4" fmla="*/ 63 w 128"/>
                  <a:gd name="T5" fmla="*/ 0 h 128"/>
                  <a:gd name="T6" fmla="*/ 86 w 128"/>
                  <a:gd name="T7" fmla="*/ 12 h 128"/>
                  <a:gd name="T8" fmla="*/ 102 w 128"/>
                  <a:gd name="T9" fmla="*/ 26 h 128"/>
                  <a:gd name="T10" fmla="*/ 117 w 128"/>
                  <a:gd name="T11" fmla="*/ 42 h 128"/>
                  <a:gd name="T12" fmla="*/ 128 w 128"/>
                  <a:gd name="T13" fmla="*/ 65 h 128"/>
                  <a:gd name="T14" fmla="*/ 124 w 128"/>
                  <a:gd name="T15" fmla="*/ 81 h 128"/>
                  <a:gd name="T16" fmla="*/ 117 w 128"/>
                  <a:gd name="T17" fmla="*/ 88 h 128"/>
                  <a:gd name="T18" fmla="*/ 92 w 128"/>
                  <a:gd name="T19" fmla="*/ 113 h 128"/>
                  <a:gd name="T20" fmla="*/ 83 w 128"/>
                  <a:gd name="T21" fmla="*/ 120 h 128"/>
                  <a:gd name="T22" fmla="*/ 65 w 128"/>
                  <a:gd name="T23" fmla="*/ 128 h 128"/>
                  <a:gd name="T24" fmla="*/ 43 w 128"/>
                  <a:gd name="T25" fmla="*/ 128 h 128"/>
                  <a:gd name="T26" fmla="*/ 23 w 128"/>
                  <a:gd name="T27" fmla="*/ 120 h 128"/>
                  <a:gd name="T28" fmla="*/ 16 w 128"/>
                  <a:gd name="T29" fmla="*/ 113 h 128"/>
                  <a:gd name="T30" fmla="*/ 9 w 128"/>
                  <a:gd name="T31" fmla="*/ 105 h 128"/>
                  <a:gd name="T32" fmla="*/ 0 w 128"/>
                  <a:gd name="T33" fmla="*/ 85 h 128"/>
                  <a:gd name="T34" fmla="*/ 0 w 128"/>
                  <a:gd name="T35" fmla="*/ 64 h 128"/>
                  <a:gd name="T36" fmla="*/ 9 w 128"/>
                  <a:gd name="T37" fmla="*/ 45 h 128"/>
                  <a:gd name="T38" fmla="*/ 16 w 128"/>
                  <a:gd name="T39" fmla="*/ 36 h 128"/>
                  <a:gd name="T40" fmla="*/ 40 w 128"/>
                  <a:gd name="T41" fmla="*/ 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40" y="12"/>
                    </a:moveTo>
                    <a:lnTo>
                      <a:pt x="47" y="5"/>
                    </a:lnTo>
                    <a:lnTo>
                      <a:pt x="63" y="0"/>
                    </a:lnTo>
                    <a:lnTo>
                      <a:pt x="86" y="12"/>
                    </a:lnTo>
                    <a:lnTo>
                      <a:pt x="102" y="26"/>
                    </a:lnTo>
                    <a:lnTo>
                      <a:pt x="117" y="42"/>
                    </a:lnTo>
                    <a:lnTo>
                      <a:pt x="128" y="65"/>
                    </a:lnTo>
                    <a:lnTo>
                      <a:pt x="124" y="81"/>
                    </a:lnTo>
                    <a:lnTo>
                      <a:pt x="117" y="88"/>
                    </a:lnTo>
                    <a:lnTo>
                      <a:pt x="92" y="113"/>
                    </a:lnTo>
                    <a:lnTo>
                      <a:pt x="83" y="120"/>
                    </a:lnTo>
                    <a:lnTo>
                      <a:pt x="65" y="128"/>
                    </a:lnTo>
                    <a:lnTo>
                      <a:pt x="43" y="128"/>
                    </a:lnTo>
                    <a:lnTo>
                      <a:pt x="23" y="120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9" y="45"/>
                    </a:lnTo>
                    <a:lnTo>
                      <a:pt x="16" y="36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62"/>
              <p:cNvSpPr>
                <a:spLocks/>
              </p:cNvSpPr>
              <p:nvPr/>
            </p:nvSpPr>
            <p:spPr bwMode="auto">
              <a:xfrm>
                <a:off x="14884400" y="3744587"/>
                <a:ext cx="68263" cy="68263"/>
              </a:xfrm>
              <a:custGeom>
                <a:avLst/>
                <a:gdLst>
                  <a:gd name="T0" fmla="*/ 11 w 129"/>
                  <a:gd name="T1" fmla="*/ 88 h 128"/>
                  <a:gd name="T2" fmla="*/ 5 w 129"/>
                  <a:gd name="T3" fmla="*/ 79 h 128"/>
                  <a:gd name="T4" fmla="*/ 0 w 129"/>
                  <a:gd name="T5" fmla="*/ 65 h 128"/>
                  <a:gd name="T6" fmla="*/ 11 w 129"/>
                  <a:gd name="T7" fmla="*/ 42 h 128"/>
                  <a:gd name="T8" fmla="*/ 26 w 129"/>
                  <a:gd name="T9" fmla="*/ 26 h 128"/>
                  <a:gd name="T10" fmla="*/ 42 w 129"/>
                  <a:gd name="T11" fmla="*/ 10 h 128"/>
                  <a:gd name="T12" fmla="*/ 65 w 129"/>
                  <a:gd name="T13" fmla="*/ 0 h 128"/>
                  <a:gd name="T14" fmla="*/ 80 w 129"/>
                  <a:gd name="T15" fmla="*/ 4 h 128"/>
                  <a:gd name="T16" fmla="*/ 88 w 129"/>
                  <a:gd name="T17" fmla="*/ 10 h 128"/>
                  <a:gd name="T18" fmla="*/ 113 w 129"/>
                  <a:gd name="T19" fmla="*/ 36 h 128"/>
                  <a:gd name="T20" fmla="*/ 120 w 129"/>
                  <a:gd name="T21" fmla="*/ 43 h 128"/>
                  <a:gd name="T22" fmla="*/ 129 w 129"/>
                  <a:gd name="T23" fmla="*/ 63 h 128"/>
                  <a:gd name="T24" fmla="*/ 129 w 129"/>
                  <a:gd name="T25" fmla="*/ 85 h 128"/>
                  <a:gd name="T26" fmla="*/ 120 w 129"/>
                  <a:gd name="T27" fmla="*/ 103 h 128"/>
                  <a:gd name="T28" fmla="*/ 113 w 129"/>
                  <a:gd name="T29" fmla="*/ 112 h 128"/>
                  <a:gd name="T30" fmla="*/ 104 w 129"/>
                  <a:gd name="T31" fmla="*/ 119 h 128"/>
                  <a:gd name="T32" fmla="*/ 85 w 129"/>
                  <a:gd name="T33" fmla="*/ 128 h 128"/>
                  <a:gd name="T34" fmla="*/ 64 w 129"/>
                  <a:gd name="T35" fmla="*/ 128 h 128"/>
                  <a:gd name="T36" fmla="*/ 44 w 129"/>
                  <a:gd name="T37" fmla="*/ 119 h 128"/>
                  <a:gd name="T38" fmla="*/ 36 w 129"/>
                  <a:gd name="T39" fmla="*/ 112 h 128"/>
                  <a:gd name="T40" fmla="*/ 11 w 129"/>
                  <a:gd name="T4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9" h="128">
                    <a:moveTo>
                      <a:pt x="11" y="88"/>
                    </a:moveTo>
                    <a:lnTo>
                      <a:pt x="5" y="79"/>
                    </a:lnTo>
                    <a:lnTo>
                      <a:pt x="0" y="65"/>
                    </a:lnTo>
                    <a:lnTo>
                      <a:pt x="11" y="42"/>
                    </a:lnTo>
                    <a:lnTo>
                      <a:pt x="26" y="26"/>
                    </a:lnTo>
                    <a:lnTo>
                      <a:pt x="42" y="10"/>
                    </a:lnTo>
                    <a:lnTo>
                      <a:pt x="65" y="0"/>
                    </a:lnTo>
                    <a:lnTo>
                      <a:pt x="80" y="4"/>
                    </a:lnTo>
                    <a:lnTo>
                      <a:pt x="88" y="10"/>
                    </a:lnTo>
                    <a:lnTo>
                      <a:pt x="113" y="36"/>
                    </a:lnTo>
                    <a:lnTo>
                      <a:pt x="120" y="43"/>
                    </a:lnTo>
                    <a:lnTo>
                      <a:pt x="129" y="63"/>
                    </a:lnTo>
                    <a:lnTo>
                      <a:pt x="129" y="85"/>
                    </a:lnTo>
                    <a:lnTo>
                      <a:pt x="120" y="103"/>
                    </a:lnTo>
                    <a:lnTo>
                      <a:pt x="113" y="112"/>
                    </a:lnTo>
                    <a:lnTo>
                      <a:pt x="104" y="119"/>
                    </a:lnTo>
                    <a:lnTo>
                      <a:pt x="85" y="128"/>
                    </a:lnTo>
                    <a:lnTo>
                      <a:pt x="64" y="128"/>
                    </a:lnTo>
                    <a:lnTo>
                      <a:pt x="44" y="119"/>
                    </a:lnTo>
                    <a:lnTo>
                      <a:pt x="36" y="112"/>
                    </a:lnTo>
                    <a:lnTo>
                      <a:pt x="11" y="88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63"/>
              <p:cNvSpPr>
                <a:spLocks/>
              </p:cNvSpPr>
              <p:nvPr/>
            </p:nvSpPr>
            <p:spPr bwMode="auto">
              <a:xfrm>
                <a:off x="14622463" y="3484237"/>
                <a:ext cx="66675" cy="66675"/>
              </a:xfrm>
              <a:custGeom>
                <a:avLst/>
                <a:gdLst>
                  <a:gd name="T0" fmla="*/ 117 w 127"/>
                  <a:gd name="T1" fmla="*/ 41 h 128"/>
                  <a:gd name="T2" fmla="*/ 124 w 127"/>
                  <a:gd name="T3" fmla="*/ 48 h 128"/>
                  <a:gd name="T4" fmla="*/ 127 w 127"/>
                  <a:gd name="T5" fmla="*/ 64 h 128"/>
                  <a:gd name="T6" fmla="*/ 117 w 127"/>
                  <a:gd name="T7" fmla="*/ 87 h 128"/>
                  <a:gd name="T8" fmla="*/ 101 w 127"/>
                  <a:gd name="T9" fmla="*/ 102 h 128"/>
                  <a:gd name="T10" fmla="*/ 87 w 127"/>
                  <a:gd name="T11" fmla="*/ 117 h 128"/>
                  <a:gd name="T12" fmla="*/ 64 w 127"/>
                  <a:gd name="T13" fmla="*/ 128 h 128"/>
                  <a:gd name="T14" fmla="*/ 48 w 127"/>
                  <a:gd name="T15" fmla="*/ 124 h 128"/>
                  <a:gd name="T16" fmla="*/ 41 w 127"/>
                  <a:gd name="T17" fmla="*/ 117 h 128"/>
                  <a:gd name="T18" fmla="*/ 15 w 127"/>
                  <a:gd name="T19" fmla="*/ 92 h 128"/>
                  <a:gd name="T20" fmla="*/ 8 w 127"/>
                  <a:gd name="T21" fmla="*/ 84 h 128"/>
                  <a:gd name="T22" fmla="*/ 0 w 127"/>
                  <a:gd name="T23" fmla="*/ 65 h 128"/>
                  <a:gd name="T24" fmla="*/ 0 w 127"/>
                  <a:gd name="T25" fmla="*/ 43 h 128"/>
                  <a:gd name="T26" fmla="*/ 8 w 127"/>
                  <a:gd name="T27" fmla="*/ 23 h 128"/>
                  <a:gd name="T28" fmla="*/ 15 w 127"/>
                  <a:gd name="T29" fmla="*/ 16 h 128"/>
                  <a:gd name="T30" fmla="*/ 24 w 127"/>
                  <a:gd name="T31" fmla="*/ 9 h 128"/>
                  <a:gd name="T32" fmla="*/ 44 w 127"/>
                  <a:gd name="T33" fmla="*/ 0 h 128"/>
                  <a:gd name="T34" fmla="*/ 64 w 127"/>
                  <a:gd name="T35" fmla="*/ 0 h 128"/>
                  <a:gd name="T36" fmla="*/ 84 w 127"/>
                  <a:gd name="T37" fmla="*/ 9 h 128"/>
                  <a:gd name="T38" fmla="*/ 93 w 127"/>
                  <a:gd name="T39" fmla="*/ 16 h 128"/>
                  <a:gd name="T40" fmla="*/ 117 w 127"/>
                  <a:gd name="T41" fmla="*/ 4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8">
                    <a:moveTo>
                      <a:pt x="117" y="41"/>
                    </a:moveTo>
                    <a:lnTo>
                      <a:pt x="124" y="48"/>
                    </a:lnTo>
                    <a:lnTo>
                      <a:pt x="127" y="64"/>
                    </a:lnTo>
                    <a:lnTo>
                      <a:pt x="117" y="87"/>
                    </a:lnTo>
                    <a:lnTo>
                      <a:pt x="101" y="102"/>
                    </a:lnTo>
                    <a:lnTo>
                      <a:pt x="87" y="117"/>
                    </a:lnTo>
                    <a:lnTo>
                      <a:pt x="64" y="128"/>
                    </a:lnTo>
                    <a:lnTo>
                      <a:pt x="48" y="124"/>
                    </a:lnTo>
                    <a:lnTo>
                      <a:pt x="41" y="117"/>
                    </a:lnTo>
                    <a:lnTo>
                      <a:pt x="15" y="92"/>
                    </a:lnTo>
                    <a:lnTo>
                      <a:pt x="8" y="84"/>
                    </a:lnTo>
                    <a:lnTo>
                      <a:pt x="0" y="6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5" y="16"/>
                    </a:lnTo>
                    <a:lnTo>
                      <a:pt x="24" y="9"/>
                    </a:lnTo>
                    <a:lnTo>
                      <a:pt x="44" y="0"/>
                    </a:lnTo>
                    <a:lnTo>
                      <a:pt x="64" y="0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17" y="41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64"/>
              <p:cNvSpPr>
                <a:spLocks/>
              </p:cNvSpPr>
              <p:nvPr/>
            </p:nvSpPr>
            <p:spPr bwMode="auto">
              <a:xfrm>
                <a:off x="14943138" y="3620762"/>
                <a:ext cx="65088" cy="55563"/>
              </a:xfrm>
              <a:custGeom>
                <a:avLst/>
                <a:gdLst>
                  <a:gd name="T0" fmla="*/ 33 w 122"/>
                  <a:gd name="T1" fmla="*/ 107 h 107"/>
                  <a:gd name="T2" fmla="*/ 23 w 122"/>
                  <a:gd name="T3" fmla="*/ 107 h 107"/>
                  <a:gd name="T4" fmla="*/ 10 w 122"/>
                  <a:gd name="T5" fmla="*/ 98 h 107"/>
                  <a:gd name="T6" fmla="*/ 0 w 122"/>
                  <a:gd name="T7" fmla="*/ 75 h 107"/>
                  <a:gd name="T8" fmla="*/ 0 w 122"/>
                  <a:gd name="T9" fmla="*/ 53 h 107"/>
                  <a:gd name="T10" fmla="*/ 0 w 122"/>
                  <a:gd name="T11" fmla="*/ 32 h 107"/>
                  <a:gd name="T12" fmla="*/ 8 w 122"/>
                  <a:gd name="T13" fmla="*/ 9 h 107"/>
                  <a:gd name="T14" fmla="*/ 21 w 122"/>
                  <a:gd name="T15" fmla="*/ 0 h 107"/>
                  <a:gd name="T16" fmla="*/ 33 w 122"/>
                  <a:gd name="T17" fmla="*/ 0 h 107"/>
                  <a:gd name="T18" fmla="*/ 69 w 122"/>
                  <a:gd name="T19" fmla="*/ 0 h 107"/>
                  <a:gd name="T20" fmla="*/ 79 w 122"/>
                  <a:gd name="T21" fmla="*/ 0 h 107"/>
                  <a:gd name="T22" fmla="*/ 99 w 122"/>
                  <a:gd name="T23" fmla="*/ 9 h 107"/>
                  <a:gd name="T24" fmla="*/ 114 w 122"/>
                  <a:gd name="T25" fmla="*/ 23 h 107"/>
                  <a:gd name="T26" fmla="*/ 122 w 122"/>
                  <a:gd name="T27" fmla="*/ 43 h 107"/>
                  <a:gd name="T28" fmla="*/ 122 w 122"/>
                  <a:gd name="T29" fmla="*/ 53 h 107"/>
                  <a:gd name="T30" fmla="*/ 122 w 122"/>
                  <a:gd name="T31" fmla="*/ 63 h 107"/>
                  <a:gd name="T32" fmla="*/ 114 w 122"/>
                  <a:gd name="T33" fmla="*/ 84 h 107"/>
                  <a:gd name="T34" fmla="*/ 99 w 122"/>
                  <a:gd name="T35" fmla="*/ 98 h 107"/>
                  <a:gd name="T36" fmla="*/ 79 w 122"/>
                  <a:gd name="T37" fmla="*/ 107 h 107"/>
                  <a:gd name="T38" fmla="*/ 69 w 122"/>
                  <a:gd name="T39" fmla="*/ 107 h 107"/>
                  <a:gd name="T40" fmla="*/ 33 w 122"/>
                  <a:gd name="T4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07">
                    <a:moveTo>
                      <a:pt x="33" y="107"/>
                    </a:moveTo>
                    <a:lnTo>
                      <a:pt x="23" y="107"/>
                    </a:lnTo>
                    <a:lnTo>
                      <a:pt x="10" y="98"/>
                    </a:lnTo>
                    <a:lnTo>
                      <a:pt x="0" y="75"/>
                    </a:lnTo>
                    <a:lnTo>
                      <a:pt x="0" y="53"/>
                    </a:lnTo>
                    <a:lnTo>
                      <a:pt x="0" y="32"/>
                    </a:lnTo>
                    <a:lnTo>
                      <a:pt x="8" y="9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69" y="0"/>
                    </a:lnTo>
                    <a:lnTo>
                      <a:pt x="79" y="0"/>
                    </a:lnTo>
                    <a:lnTo>
                      <a:pt x="99" y="9"/>
                    </a:lnTo>
                    <a:lnTo>
                      <a:pt x="114" y="23"/>
                    </a:lnTo>
                    <a:lnTo>
                      <a:pt x="122" y="43"/>
                    </a:lnTo>
                    <a:lnTo>
                      <a:pt x="122" y="53"/>
                    </a:lnTo>
                    <a:lnTo>
                      <a:pt x="122" y="63"/>
                    </a:lnTo>
                    <a:lnTo>
                      <a:pt x="114" y="84"/>
                    </a:lnTo>
                    <a:lnTo>
                      <a:pt x="99" y="98"/>
                    </a:lnTo>
                    <a:lnTo>
                      <a:pt x="79" y="107"/>
                    </a:lnTo>
                    <a:lnTo>
                      <a:pt x="69" y="107"/>
                    </a:lnTo>
                    <a:lnTo>
                      <a:pt x="33" y="107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65"/>
              <p:cNvSpPr>
                <a:spLocks/>
              </p:cNvSpPr>
              <p:nvPr/>
            </p:nvSpPr>
            <p:spPr bwMode="auto">
              <a:xfrm>
                <a:off x="14566900" y="3620762"/>
                <a:ext cx="65088" cy="55563"/>
              </a:xfrm>
              <a:custGeom>
                <a:avLst/>
                <a:gdLst>
                  <a:gd name="T0" fmla="*/ 91 w 124"/>
                  <a:gd name="T1" fmla="*/ 0 h 107"/>
                  <a:gd name="T2" fmla="*/ 101 w 124"/>
                  <a:gd name="T3" fmla="*/ 0 h 107"/>
                  <a:gd name="T4" fmla="*/ 114 w 124"/>
                  <a:gd name="T5" fmla="*/ 9 h 107"/>
                  <a:gd name="T6" fmla="*/ 122 w 124"/>
                  <a:gd name="T7" fmla="*/ 32 h 107"/>
                  <a:gd name="T8" fmla="*/ 124 w 124"/>
                  <a:gd name="T9" fmla="*/ 53 h 107"/>
                  <a:gd name="T10" fmla="*/ 122 w 124"/>
                  <a:gd name="T11" fmla="*/ 75 h 107"/>
                  <a:gd name="T12" fmla="*/ 115 w 124"/>
                  <a:gd name="T13" fmla="*/ 98 h 107"/>
                  <a:gd name="T14" fmla="*/ 101 w 124"/>
                  <a:gd name="T15" fmla="*/ 107 h 107"/>
                  <a:gd name="T16" fmla="*/ 91 w 124"/>
                  <a:gd name="T17" fmla="*/ 107 h 107"/>
                  <a:gd name="T18" fmla="*/ 55 w 124"/>
                  <a:gd name="T19" fmla="*/ 107 h 107"/>
                  <a:gd name="T20" fmla="*/ 43 w 124"/>
                  <a:gd name="T21" fmla="*/ 107 h 107"/>
                  <a:gd name="T22" fmla="*/ 24 w 124"/>
                  <a:gd name="T23" fmla="*/ 98 h 107"/>
                  <a:gd name="T24" fmla="*/ 10 w 124"/>
                  <a:gd name="T25" fmla="*/ 84 h 107"/>
                  <a:gd name="T26" fmla="*/ 1 w 124"/>
                  <a:gd name="T27" fmla="*/ 63 h 107"/>
                  <a:gd name="T28" fmla="*/ 0 w 124"/>
                  <a:gd name="T29" fmla="*/ 53 h 107"/>
                  <a:gd name="T30" fmla="*/ 1 w 124"/>
                  <a:gd name="T31" fmla="*/ 43 h 107"/>
                  <a:gd name="T32" fmla="*/ 10 w 124"/>
                  <a:gd name="T33" fmla="*/ 23 h 107"/>
                  <a:gd name="T34" fmla="*/ 24 w 124"/>
                  <a:gd name="T35" fmla="*/ 9 h 107"/>
                  <a:gd name="T36" fmla="*/ 43 w 124"/>
                  <a:gd name="T37" fmla="*/ 0 h 107"/>
                  <a:gd name="T38" fmla="*/ 55 w 124"/>
                  <a:gd name="T39" fmla="*/ 0 h 107"/>
                  <a:gd name="T40" fmla="*/ 91 w 124"/>
                  <a:gd name="T4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07">
                    <a:moveTo>
                      <a:pt x="91" y="0"/>
                    </a:moveTo>
                    <a:lnTo>
                      <a:pt x="101" y="0"/>
                    </a:lnTo>
                    <a:lnTo>
                      <a:pt x="114" y="9"/>
                    </a:lnTo>
                    <a:lnTo>
                      <a:pt x="122" y="32"/>
                    </a:lnTo>
                    <a:lnTo>
                      <a:pt x="124" y="53"/>
                    </a:lnTo>
                    <a:lnTo>
                      <a:pt x="122" y="75"/>
                    </a:lnTo>
                    <a:lnTo>
                      <a:pt x="115" y="98"/>
                    </a:lnTo>
                    <a:lnTo>
                      <a:pt x="101" y="107"/>
                    </a:lnTo>
                    <a:lnTo>
                      <a:pt x="91" y="107"/>
                    </a:lnTo>
                    <a:lnTo>
                      <a:pt x="55" y="107"/>
                    </a:lnTo>
                    <a:lnTo>
                      <a:pt x="43" y="107"/>
                    </a:lnTo>
                    <a:lnTo>
                      <a:pt x="24" y="98"/>
                    </a:lnTo>
                    <a:lnTo>
                      <a:pt x="10" y="8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3"/>
                    </a:lnTo>
                    <a:lnTo>
                      <a:pt x="10" y="23"/>
                    </a:lnTo>
                    <a:lnTo>
                      <a:pt x="24" y="9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66"/>
              <p:cNvSpPr>
                <a:spLocks/>
              </p:cNvSpPr>
              <p:nvPr/>
            </p:nvSpPr>
            <p:spPr bwMode="auto">
              <a:xfrm>
                <a:off x="14758988" y="3803324"/>
                <a:ext cx="57150" cy="65088"/>
              </a:xfrm>
              <a:custGeom>
                <a:avLst/>
                <a:gdLst>
                  <a:gd name="T0" fmla="*/ 0 w 108"/>
                  <a:gd name="T1" fmla="*/ 33 h 123"/>
                  <a:gd name="T2" fmla="*/ 1 w 108"/>
                  <a:gd name="T3" fmla="*/ 23 h 123"/>
                  <a:gd name="T4" fmla="*/ 10 w 108"/>
                  <a:gd name="T5" fmla="*/ 10 h 123"/>
                  <a:gd name="T6" fmla="*/ 33 w 108"/>
                  <a:gd name="T7" fmla="*/ 0 h 123"/>
                  <a:gd name="T8" fmla="*/ 55 w 108"/>
                  <a:gd name="T9" fmla="*/ 0 h 123"/>
                  <a:gd name="T10" fmla="*/ 75 w 108"/>
                  <a:gd name="T11" fmla="*/ 0 h 123"/>
                  <a:gd name="T12" fmla="*/ 99 w 108"/>
                  <a:gd name="T13" fmla="*/ 9 h 123"/>
                  <a:gd name="T14" fmla="*/ 106 w 108"/>
                  <a:gd name="T15" fmla="*/ 22 h 123"/>
                  <a:gd name="T16" fmla="*/ 108 w 108"/>
                  <a:gd name="T17" fmla="*/ 33 h 123"/>
                  <a:gd name="T18" fmla="*/ 108 w 108"/>
                  <a:gd name="T19" fmla="*/ 69 h 123"/>
                  <a:gd name="T20" fmla="*/ 106 w 108"/>
                  <a:gd name="T21" fmla="*/ 79 h 123"/>
                  <a:gd name="T22" fmla="*/ 99 w 108"/>
                  <a:gd name="T23" fmla="*/ 99 h 123"/>
                  <a:gd name="T24" fmla="*/ 83 w 108"/>
                  <a:gd name="T25" fmla="*/ 114 h 123"/>
                  <a:gd name="T26" fmla="*/ 65 w 108"/>
                  <a:gd name="T27" fmla="*/ 123 h 123"/>
                  <a:gd name="T28" fmla="*/ 55 w 108"/>
                  <a:gd name="T29" fmla="*/ 123 h 123"/>
                  <a:gd name="T30" fmla="*/ 43 w 108"/>
                  <a:gd name="T31" fmla="*/ 123 h 123"/>
                  <a:gd name="T32" fmla="*/ 24 w 108"/>
                  <a:gd name="T33" fmla="*/ 114 h 123"/>
                  <a:gd name="T34" fmla="*/ 10 w 108"/>
                  <a:gd name="T35" fmla="*/ 99 h 123"/>
                  <a:gd name="T36" fmla="*/ 1 w 108"/>
                  <a:gd name="T37" fmla="*/ 79 h 123"/>
                  <a:gd name="T38" fmla="*/ 0 w 108"/>
                  <a:gd name="T39" fmla="*/ 69 h 123"/>
                  <a:gd name="T40" fmla="*/ 0 w 108"/>
                  <a:gd name="T41" fmla="*/ 3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23">
                    <a:moveTo>
                      <a:pt x="0" y="33"/>
                    </a:moveTo>
                    <a:lnTo>
                      <a:pt x="1" y="23"/>
                    </a:lnTo>
                    <a:lnTo>
                      <a:pt x="10" y="10"/>
                    </a:lnTo>
                    <a:lnTo>
                      <a:pt x="33" y="0"/>
                    </a:lnTo>
                    <a:lnTo>
                      <a:pt x="55" y="0"/>
                    </a:lnTo>
                    <a:lnTo>
                      <a:pt x="75" y="0"/>
                    </a:lnTo>
                    <a:lnTo>
                      <a:pt x="99" y="9"/>
                    </a:lnTo>
                    <a:lnTo>
                      <a:pt x="106" y="22"/>
                    </a:lnTo>
                    <a:lnTo>
                      <a:pt x="108" y="33"/>
                    </a:lnTo>
                    <a:lnTo>
                      <a:pt x="108" y="69"/>
                    </a:lnTo>
                    <a:lnTo>
                      <a:pt x="106" y="79"/>
                    </a:lnTo>
                    <a:lnTo>
                      <a:pt x="99" y="99"/>
                    </a:lnTo>
                    <a:lnTo>
                      <a:pt x="83" y="114"/>
                    </a:lnTo>
                    <a:lnTo>
                      <a:pt x="65" y="123"/>
                    </a:lnTo>
                    <a:lnTo>
                      <a:pt x="55" y="123"/>
                    </a:lnTo>
                    <a:lnTo>
                      <a:pt x="43" y="123"/>
                    </a:lnTo>
                    <a:lnTo>
                      <a:pt x="24" y="114"/>
                    </a:lnTo>
                    <a:lnTo>
                      <a:pt x="10" y="99"/>
                    </a:lnTo>
                    <a:lnTo>
                      <a:pt x="1" y="79"/>
                    </a:lnTo>
                    <a:lnTo>
                      <a:pt x="0" y="6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67"/>
              <p:cNvSpPr>
                <a:spLocks/>
              </p:cNvSpPr>
              <p:nvPr/>
            </p:nvSpPr>
            <p:spPr bwMode="auto">
              <a:xfrm>
                <a:off x="14758988" y="3427087"/>
                <a:ext cx="57150" cy="65088"/>
              </a:xfrm>
              <a:custGeom>
                <a:avLst/>
                <a:gdLst>
                  <a:gd name="T0" fmla="*/ 108 w 108"/>
                  <a:gd name="T1" fmla="*/ 91 h 124"/>
                  <a:gd name="T2" fmla="*/ 106 w 108"/>
                  <a:gd name="T3" fmla="*/ 101 h 124"/>
                  <a:gd name="T4" fmla="*/ 99 w 108"/>
                  <a:gd name="T5" fmla="*/ 114 h 124"/>
                  <a:gd name="T6" fmla="*/ 75 w 108"/>
                  <a:gd name="T7" fmla="*/ 123 h 124"/>
                  <a:gd name="T8" fmla="*/ 55 w 108"/>
                  <a:gd name="T9" fmla="*/ 124 h 124"/>
                  <a:gd name="T10" fmla="*/ 33 w 108"/>
                  <a:gd name="T11" fmla="*/ 124 h 124"/>
                  <a:gd name="T12" fmla="*/ 10 w 108"/>
                  <a:gd name="T13" fmla="*/ 115 h 124"/>
                  <a:gd name="T14" fmla="*/ 1 w 108"/>
                  <a:gd name="T15" fmla="*/ 101 h 124"/>
                  <a:gd name="T16" fmla="*/ 0 w 108"/>
                  <a:gd name="T17" fmla="*/ 91 h 124"/>
                  <a:gd name="T18" fmla="*/ 0 w 108"/>
                  <a:gd name="T19" fmla="*/ 55 h 124"/>
                  <a:gd name="T20" fmla="*/ 1 w 108"/>
                  <a:gd name="T21" fmla="*/ 43 h 124"/>
                  <a:gd name="T22" fmla="*/ 10 w 108"/>
                  <a:gd name="T23" fmla="*/ 25 h 124"/>
                  <a:gd name="T24" fmla="*/ 24 w 108"/>
                  <a:gd name="T25" fmla="*/ 10 h 124"/>
                  <a:gd name="T26" fmla="*/ 43 w 108"/>
                  <a:gd name="T27" fmla="*/ 2 h 124"/>
                  <a:gd name="T28" fmla="*/ 55 w 108"/>
                  <a:gd name="T29" fmla="*/ 0 h 124"/>
                  <a:gd name="T30" fmla="*/ 65 w 108"/>
                  <a:gd name="T31" fmla="*/ 2 h 124"/>
                  <a:gd name="T32" fmla="*/ 83 w 108"/>
                  <a:gd name="T33" fmla="*/ 10 h 124"/>
                  <a:gd name="T34" fmla="*/ 99 w 108"/>
                  <a:gd name="T35" fmla="*/ 25 h 124"/>
                  <a:gd name="T36" fmla="*/ 106 w 108"/>
                  <a:gd name="T37" fmla="*/ 43 h 124"/>
                  <a:gd name="T38" fmla="*/ 108 w 108"/>
                  <a:gd name="T39" fmla="*/ 55 h 124"/>
                  <a:gd name="T40" fmla="*/ 108 w 108"/>
                  <a:gd name="T41" fmla="*/ 9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24">
                    <a:moveTo>
                      <a:pt x="108" y="91"/>
                    </a:moveTo>
                    <a:lnTo>
                      <a:pt x="106" y="101"/>
                    </a:lnTo>
                    <a:lnTo>
                      <a:pt x="99" y="114"/>
                    </a:lnTo>
                    <a:lnTo>
                      <a:pt x="75" y="123"/>
                    </a:lnTo>
                    <a:lnTo>
                      <a:pt x="55" y="124"/>
                    </a:lnTo>
                    <a:lnTo>
                      <a:pt x="33" y="124"/>
                    </a:lnTo>
                    <a:lnTo>
                      <a:pt x="10" y="115"/>
                    </a:lnTo>
                    <a:lnTo>
                      <a:pt x="1" y="101"/>
                    </a:lnTo>
                    <a:lnTo>
                      <a:pt x="0" y="91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10" y="25"/>
                    </a:lnTo>
                    <a:lnTo>
                      <a:pt x="24" y="1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65" y="2"/>
                    </a:lnTo>
                    <a:lnTo>
                      <a:pt x="83" y="10"/>
                    </a:lnTo>
                    <a:lnTo>
                      <a:pt x="99" y="25"/>
                    </a:lnTo>
                    <a:lnTo>
                      <a:pt x="106" y="43"/>
                    </a:lnTo>
                    <a:lnTo>
                      <a:pt x="108" y="55"/>
                    </a:lnTo>
                    <a:lnTo>
                      <a:pt x="108" y="91"/>
                    </a:lnTo>
                    <a:close/>
                  </a:path>
                </a:pathLst>
              </a:custGeom>
              <a:solidFill>
                <a:srgbClr val="5F57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7" name="자유형 16"/>
            <p:cNvSpPr/>
            <p:nvPr/>
          </p:nvSpPr>
          <p:spPr>
            <a:xfrm>
              <a:off x="4688924" y="746642"/>
              <a:ext cx="2969625" cy="1864456"/>
            </a:xfrm>
            <a:custGeom>
              <a:avLst/>
              <a:gdLst>
                <a:gd name="connsiteX0" fmla="*/ 2167845 w 11336338"/>
                <a:gd name="connsiteY0" fmla="*/ 1894690 h 6303494"/>
                <a:gd name="connsiteX1" fmla="*/ 2167845 w 11336338"/>
                <a:gd name="connsiteY1" fmla="*/ 4203561 h 6303494"/>
                <a:gd name="connsiteX2" fmla="*/ 9172181 w 11336338"/>
                <a:gd name="connsiteY2" fmla="*/ 4203561 h 6303494"/>
                <a:gd name="connsiteX3" fmla="*/ 9172181 w 11336338"/>
                <a:gd name="connsiteY3" fmla="*/ 1894690 h 6303494"/>
                <a:gd name="connsiteX4" fmla="*/ 193076 w 11336338"/>
                <a:gd name="connsiteY4" fmla="*/ 0 h 6303494"/>
                <a:gd name="connsiteX5" fmla="*/ 11143262 w 11336338"/>
                <a:gd name="connsiteY5" fmla="*/ 0 h 6303494"/>
                <a:gd name="connsiteX6" fmla="*/ 11336338 w 11336338"/>
                <a:gd name="connsiteY6" fmla="*/ 193076 h 6303494"/>
                <a:gd name="connsiteX7" fmla="*/ 11336338 w 11336338"/>
                <a:gd name="connsiteY7" fmla="*/ 6110418 h 6303494"/>
                <a:gd name="connsiteX8" fmla="*/ 11143262 w 11336338"/>
                <a:gd name="connsiteY8" fmla="*/ 6303494 h 6303494"/>
                <a:gd name="connsiteX9" fmla="*/ 193076 w 11336338"/>
                <a:gd name="connsiteY9" fmla="*/ 6303494 h 6303494"/>
                <a:gd name="connsiteX10" fmla="*/ 0 w 11336338"/>
                <a:gd name="connsiteY10" fmla="*/ 6110418 h 6303494"/>
                <a:gd name="connsiteX11" fmla="*/ 0 w 11336338"/>
                <a:gd name="connsiteY11" fmla="*/ 193076 h 6303494"/>
                <a:gd name="connsiteX12" fmla="*/ 193076 w 11336338"/>
                <a:gd name="connsiteY12" fmla="*/ 0 h 63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36338" h="6303494">
                  <a:moveTo>
                    <a:pt x="2167845" y="1894690"/>
                  </a:moveTo>
                  <a:lnTo>
                    <a:pt x="2167845" y="4203561"/>
                  </a:lnTo>
                  <a:lnTo>
                    <a:pt x="9172181" y="4203561"/>
                  </a:lnTo>
                  <a:lnTo>
                    <a:pt x="9172181" y="1894690"/>
                  </a:lnTo>
                  <a:close/>
                  <a:moveTo>
                    <a:pt x="193076" y="0"/>
                  </a:moveTo>
                  <a:lnTo>
                    <a:pt x="11143262" y="0"/>
                  </a:lnTo>
                  <a:cubicBezTo>
                    <a:pt x="11249895" y="0"/>
                    <a:pt x="11336338" y="86443"/>
                    <a:pt x="11336338" y="193076"/>
                  </a:cubicBezTo>
                  <a:lnTo>
                    <a:pt x="11336338" y="6110418"/>
                  </a:lnTo>
                  <a:cubicBezTo>
                    <a:pt x="11336338" y="6217051"/>
                    <a:pt x="11249895" y="6303494"/>
                    <a:pt x="11143262" y="6303494"/>
                  </a:cubicBezTo>
                  <a:lnTo>
                    <a:pt x="193076" y="6303494"/>
                  </a:lnTo>
                  <a:cubicBezTo>
                    <a:pt x="86443" y="6303494"/>
                    <a:pt x="0" y="6217051"/>
                    <a:pt x="0" y="6110418"/>
                  </a:cubicBezTo>
                  <a:lnTo>
                    <a:pt x="0" y="193076"/>
                  </a:lnTo>
                  <a:cubicBezTo>
                    <a:pt x="0" y="86443"/>
                    <a:pt x="86443" y="0"/>
                    <a:pt x="193076" y="0"/>
                  </a:cubicBezTo>
                  <a:close/>
                </a:path>
              </a:pathLst>
            </a:custGeom>
            <a:solidFill>
              <a:srgbClr val="50473A"/>
            </a:solidFill>
            <a:ln>
              <a:noFill/>
            </a:ln>
            <a:effectLst>
              <a:outerShdw dist="139700" dir="2700000" algn="tl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737745" y="791097"/>
              <a:ext cx="37722" cy="42593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32"/>
            <p:cNvSpPr>
              <a:spLocks/>
            </p:cNvSpPr>
            <p:nvPr/>
          </p:nvSpPr>
          <p:spPr bwMode="auto">
            <a:xfrm>
              <a:off x="4737745" y="2511318"/>
              <a:ext cx="37722" cy="42593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734023" y="809111"/>
              <a:ext cx="2879426" cy="1405284"/>
            </a:xfrm>
            <a:custGeom>
              <a:avLst/>
              <a:gdLst>
                <a:gd name="connsiteX0" fmla="*/ 1993837 w 10992010"/>
                <a:gd name="connsiteY0" fmla="*/ 1683491 h 4751091"/>
                <a:gd name="connsiteX1" fmla="*/ 1993837 w 10992010"/>
                <a:gd name="connsiteY1" fmla="*/ 3992362 h 4751091"/>
                <a:gd name="connsiteX2" fmla="*/ 8998173 w 10992010"/>
                <a:gd name="connsiteY2" fmla="*/ 3992362 h 4751091"/>
                <a:gd name="connsiteX3" fmla="*/ 8998173 w 10992010"/>
                <a:gd name="connsiteY3" fmla="*/ 1683491 h 4751091"/>
                <a:gd name="connsiteX4" fmla="*/ 431024 w 10992010"/>
                <a:gd name="connsiteY4" fmla="*/ 0 h 4751091"/>
                <a:gd name="connsiteX5" fmla="*/ 10575194 w 10992010"/>
                <a:gd name="connsiteY5" fmla="*/ 0 h 4751091"/>
                <a:gd name="connsiteX6" fmla="*/ 10992010 w 10992010"/>
                <a:gd name="connsiteY6" fmla="*/ 416816 h 4751091"/>
                <a:gd name="connsiteX7" fmla="*/ 10992010 w 10992010"/>
                <a:gd name="connsiteY7" fmla="*/ 4574445 h 4751091"/>
                <a:gd name="connsiteX8" fmla="*/ 10815364 w 10992010"/>
                <a:gd name="connsiteY8" fmla="*/ 4751091 h 4751091"/>
                <a:gd name="connsiteX9" fmla="*/ 176646 w 10992010"/>
                <a:gd name="connsiteY9" fmla="*/ 4751091 h 4751091"/>
                <a:gd name="connsiteX10" fmla="*/ 0 w 10992010"/>
                <a:gd name="connsiteY10" fmla="*/ 4574445 h 4751091"/>
                <a:gd name="connsiteX11" fmla="*/ 0 w 10992010"/>
                <a:gd name="connsiteY11" fmla="*/ 431024 h 475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2010" h="4751091">
                  <a:moveTo>
                    <a:pt x="1993837" y="1683491"/>
                  </a:moveTo>
                  <a:lnTo>
                    <a:pt x="1993837" y="3992362"/>
                  </a:lnTo>
                  <a:lnTo>
                    <a:pt x="8998173" y="3992362"/>
                  </a:lnTo>
                  <a:lnTo>
                    <a:pt x="8998173" y="1683491"/>
                  </a:lnTo>
                  <a:close/>
                  <a:moveTo>
                    <a:pt x="431024" y="0"/>
                  </a:moveTo>
                  <a:lnTo>
                    <a:pt x="10575194" y="0"/>
                  </a:lnTo>
                  <a:lnTo>
                    <a:pt x="10992010" y="416816"/>
                  </a:lnTo>
                  <a:lnTo>
                    <a:pt x="10992010" y="4574445"/>
                  </a:lnTo>
                  <a:cubicBezTo>
                    <a:pt x="10992010" y="4672004"/>
                    <a:pt x="10912923" y="4751091"/>
                    <a:pt x="10815364" y="4751091"/>
                  </a:cubicBezTo>
                  <a:lnTo>
                    <a:pt x="176646" y="4751091"/>
                  </a:lnTo>
                  <a:cubicBezTo>
                    <a:pt x="79087" y="4751091"/>
                    <a:pt x="0" y="4672004"/>
                    <a:pt x="0" y="4574445"/>
                  </a:cubicBezTo>
                  <a:lnTo>
                    <a:pt x="0" y="431024"/>
                  </a:lnTo>
                  <a:close/>
                </a:path>
              </a:pathLst>
            </a:custGeom>
            <a:solidFill>
              <a:srgbClr val="F5E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5216862" y="2276864"/>
              <a:ext cx="1916263" cy="334234"/>
            </a:xfrm>
            <a:prstGeom prst="trapezoid">
              <a:avLst/>
            </a:prstGeom>
            <a:solidFill>
              <a:srgbClr val="5A4E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auto">
            <a:xfrm>
              <a:off x="7574520" y="791097"/>
              <a:ext cx="37722" cy="42593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7574520" y="2511318"/>
              <a:ext cx="37722" cy="42593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5244432" y="2306317"/>
              <a:ext cx="1858608" cy="304781"/>
            </a:xfrm>
            <a:prstGeom prst="trapezoid">
              <a:avLst/>
            </a:prstGeom>
            <a:solidFill>
              <a:srgbClr val="44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734023" y="1307056"/>
              <a:ext cx="522781" cy="170589"/>
              <a:chOff x="651361" y="2215600"/>
              <a:chExt cx="1995681" cy="860118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651361" y="2215600"/>
                <a:ext cx="1995681" cy="286706"/>
              </a:xfrm>
              <a:prstGeom prst="rect">
                <a:avLst/>
              </a:prstGeom>
              <a:solidFill>
                <a:srgbClr val="EA3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651361" y="2502306"/>
                <a:ext cx="1995681" cy="28670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51361" y="2789012"/>
                <a:ext cx="1995681" cy="28670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090726" y="1305838"/>
              <a:ext cx="522781" cy="170589"/>
              <a:chOff x="651361" y="2215600"/>
              <a:chExt cx="1995681" cy="860118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651361" y="2215600"/>
                <a:ext cx="1995681" cy="286706"/>
              </a:xfrm>
              <a:prstGeom prst="rect">
                <a:avLst/>
              </a:prstGeom>
              <a:solidFill>
                <a:srgbClr val="EA3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51361" y="2502306"/>
                <a:ext cx="1995681" cy="28670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51361" y="2789012"/>
                <a:ext cx="1995681" cy="28670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5377596" y="2460145"/>
              <a:ext cx="90238" cy="101890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5634042" y="2388287"/>
              <a:ext cx="62367" cy="70420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 flipH="1">
              <a:off x="6612149" y="2387675"/>
              <a:ext cx="318814" cy="173748"/>
              <a:chOff x="3260553" y="6023508"/>
              <a:chExt cx="1217049" cy="587421"/>
            </a:xfrm>
          </p:grpSpPr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3260553" y="6266451"/>
                <a:ext cx="344478" cy="344478"/>
              </a:xfrm>
              <a:prstGeom prst="ellipse">
                <a:avLst/>
              </a:prstGeom>
              <a:gradFill flip="none" rotWithShape="1">
                <a:gsLst>
                  <a:gs pos="0">
                    <a:srgbClr val="50473A">
                      <a:shade val="30000"/>
                      <a:satMod val="115000"/>
                    </a:srgbClr>
                  </a:gs>
                  <a:gs pos="50000">
                    <a:srgbClr val="50473A">
                      <a:shade val="67500"/>
                      <a:satMod val="115000"/>
                    </a:srgbClr>
                  </a:gs>
                  <a:gs pos="100000">
                    <a:srgbClr val="50473A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58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32"/>
              <p:cNvSpPr>
                <a:spLocks/>
              </p:cNvSpPr>
              <p:nvPr/>
            </p:nvSpPr>
            <p:spPr bwMode="auto">
              <a:xfrm>
                <a:off x="4239520" y="6023508"/>
                <a:ext cx="238082" cy="238082"/>
              </a:xfrm>
              <a:prstGeom prst="ellipse">
                <a:avLst/>
              </a:prstGeom>
              <a:gradFill flip="none" rotWithShape="1">
                <a:gsLst>
                  <a:gs pos="0">
                    <a:srgbClr val="50473A">
                      <a:shade val="30000"/>
                      <a:satMod val="115000"/>
                    </a:srgbClr>
                  </a:gs>
                  <a:gs pos="50000">
                    <a:srgbClr val="50473A">
                      <a:shade val="67500"/>
                      <a:satMod val="115000"/>
                    </a:srgbClr>
                  </a:gs>
                  <a:gs pos="100000">
                    <a:srgbClr val="50473A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 w="158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4891177" y="907951"/>
              <a:ext cx="138677" cy="1565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rgbClr val="F7EFD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</a:t>
              </a:r>
              <a:endParaRPr lang="ko-KR" altLang="en-US" sz="280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4805933" y="2346382"/>
              <a:ext cx="183796" cy="207529"/>
            </a:xfrm>
            <a:prstGeom prst="ellipse">
              <a:avLst/>
            </a:prstGeom>
            <a:solidFill>
              <a:srgbClr val="948E75"/>
            </a:solidFill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 flipH="1">
              <a:off x="4877870" y="2427608"/>
              <a:ext cx="39922" cy="45077"/>
            </a:xfrm>
            <a:prstGeom prst="ellipse">
              <a:avLst/>
            </a:prstGeom>
            <a:solidFill>
              <a:srgbClr val="716C57"/>
            </a:solidFill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7359701" y="2361388"/>
              <a:ext cx="183796" cy="207529"/>
            </a:xfrm>
            <a:prstGeom prst="ellipse">
              <a:avLst/>
            </a:prstGeom>
            <a:solidFill>
              <a:srgbClr val="948E75"/>
            </a:solidFill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 flipH="1">
              <a:off x="7431638" y="2442614"/>
              <a:ext cx="39922" cy="45077"/>
            </a:xfrm>
            <a:prstGeom prst="ellipse">
              <a:avLst/>
            </a:prstGeom>
            <a:solidFill>
              <a:srgbClr val="716C57"/>
            </a:solidFill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5150989" y="911509"/>
              <a:ext cx="2168998" cy="281140"/>
              <a:chOff x="2243100" y="878306"/>
              <a:chExt cx="8280000" cy="950499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2243100" y="878306"/>
                <a:ext cx="8280000" cy="0"/>
              </a:xfrm>
              <a:prstGeom prst="line">
                <a:avLst/>
              </a:prstGeom>
              <a:ln w="3175">
                <a:solidFill>
                  <a:srgbClr val="C8C5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2243100" y="1195139"/>
                <a:ext cx="8280000" cy="0"/>
              </a:xfrm>
              <a:prstGeom prst="line">
                <a:avLst/>
              </a:prstGeom>
              <a:ln w="3175">
                <a:solidFill>
                  <a:srgbClr val="C8C5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2243100" y="1511972"/>
                <a:ext cx="8280000" cy="0"/>
              </a:xfrm>
              <a:prstGeom prst="line">
                <a:avLst/>
              </a:prstGeom>
              <a:ln w="3175">
                <a:solidFill>
                  <a:srgbClr val="C8C5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2243100" y="1828805"/>
                <a:ext cx="8280000" cy="0"/>
              </a:xfrm>
              <a:prstGeom prst="line">
                <a:avLst/>
              </a:prstGeom>
              <a:ln w="3175">
                <a:solidFill>
                  <a:srgbClr val="C8C5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DDFF8E-AA36-7DE6-4B85-4A23F8E78D65}"/>
              </a:ext>
            </a:extLst>
          </p:cNvPr>
          <p:cNvSpPr txBox="1"/>
          <p:nvPr/>
        </p:nvSpPr>
        <p:spPr>
          <a:xfrm>
            <a:off x="10050093" y="6258277"/>
            <a:ext cx="2171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>
                    <a:lumMod val="49000"/>
                  </a:schemeClr>
                </a:solidFill>
                <a:ea typeface="맑은 고딕"/>
              </a:rPr>
              <a:t>8조: 음악추천해조</a:t>
            </a: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8032-04E1-B21F-94A3-946EA05D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5E0A50-CBB2-66EF-650A-AFCBE70C96A8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33D01976-D9A6-F1AC-2B91-C20AE8F095EF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5C3DD023-6A22-FD77-4251-BEC68DB284BF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3098FF-BB96-330D-98A6-6D7DC63E90DC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E7F7F5-AAE7-6994-9F40-E9EE8C89C79A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5D61A-715E-B171-26EF-B55E10DC8F5D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26D4F5CD-241D-2AB6-2066-125EC4248818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0413C7AD-58DB-3A85-404C-409E5656E45A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2393B67-3DEE-AAF8-599E-62E39575143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1C07188-C79C-6B52-69FD-7A6DF5D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9FFB2D45-A639-9808-42DA-77F9961EA2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ADE7F7B-880F-F608-BC93-C2F1E33A3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4BAACEF-D38A-F971-8FC0-37AC9F5F1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549CEEE6-DBD4-6A1B-F35F-C70DA32CE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21ADDBE3-B3B7-879E-FE91-04B06EFD5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AB6F284-B0AC-DBFB-1F42-283239525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E3950A-E063-F8D6-E8EB-3336D8D36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8E09AC-77DD-B126-6170-8CDA112F1D56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97E4D60-30AD-A403-7954-0EB1AB7CF38A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126F8B-3C23-32C0-7FAA-E51A4E3E952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F291E1C-548D-BDF6-3CF2-9DBBA1214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60A5D770-A8CC-84F9-89C9-FDBCF20683F9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048F1176-F6C5-DFE4-6607-D84AA1D6E7EC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5394F6A5-5C3F-5556-7FB6-AEA39C2453D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CAF97EE-0319-7FA1-E330-264394290413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0E0EF03-93D4-BF93-1B02-E04E4C27AE43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1CEDC80-0D22-BF51-A8A1-5F8DC8FA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2D83BB9-8962-2287-CAA1-D277C6746A87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7485C8-7433-9B01-8663-741530E35AEF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910217FC-D338-56DD-0D14-B8AAE3AE1BEA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   JSON Store</a:t>
              </a:r>
              <a:endParaRPr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D5FFAD47-487C-F596-CB0F-EA013D5E7A8B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9684ACE5-75B3-CFA6-655C-2FDAA1A09F3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CFB1080C-0F64-12CF-B6D3-F93FCC05400E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C1267C2-DB28-9856-749F-678B0213911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DE60D811-50CE-BA70-1B32-688D3F608ABC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8737A3E7-B95C-0803-E766-67923652694B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CE6F7658-4418-3221-9ED0-39F38E68F604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6D94CE6B-C81E-3AC6-28FA-8D7104C5332D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AB45FC6B-3C56-3C08-BDEB-1F4F77207F1C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E71C8BA-B172-A7D5-25B3-286E833C6916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5EF074-72F4-1D30-401D-1A5E8AF83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927" y="1410928"/>
            <a:ext cx="2981377" cy="4694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4AD0AE-C881-AFE2-7FD3-649A51C28E26}"/>
              </a:ext>
            </a:extLst>
          </p:cNvPr>
          <p:cNvSpPr txBox="1"/>
          <p:nvPr/>
        </p:nvSpPr>
        <p:spPr>
          <a:xfrm>
            <a:off x="4002535" y="1562145"/>
            <a:ext cx="6922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각 음악을 </a:t>
            </a:r>
            <a:r>
              <a:rPr lang="ko-KR" altLang="en-US" sz="1400" b="1" err="1">
                <a:ea typeface="맑은 고딕"/>
              </a:rPr>
              <a:t>json파일로</a:t>
            </a:r>
            <a:r>
              <a:rPr lang="ko-KR" altLang="en-US" sz="1400" b="1">
                <a:ea typeface="맑은 고딕"/>
              </a:rPr>
              <a:t> 저장합니다.</a:t>
            </a:r>
            <a:endParaRPr lang="ko-KR"/>
          </a:p>
        </p:txBody>
      </p:sp>
      <p:pic>
        <p:nvPicPr>
          <p:cNvPr id="22" name="그림 2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7E5B27-A92E-8E9B-BB41-9681FA4AD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682" y="1971415"/>
            <a:ext cx="4005912" cy="407147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88E5F1E-0DA5-F830-C2AC-9905BBF90DF5}"/>
              </a:ext>
            </a:extLst>
          </p:cNvPr>
          <p:cNvCxnSpPr/>
          <p:nvPr/>
        </p:nvCxnSpPr>
        <p:spPr>
          <a:xfrm>
            <a:off x="3449127" y="3389098"/>
            <a:ext cx="3709168" cy="64484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B243-523E-CF68-C4DA-0902EEC9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06EA8F-F645-D6FF-F83A-B7BD4CB00F27}"/>
              </a:ext>
            </a:extLst>
          </p:cNvPr>
          <p:cNvSpPr/>
          <p:nvPr/>
        </p:nvSpPr>
        <p:spPr>
          <a:xfrm>
            <a:off x="309637" y="28144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A5803F4-92DB-46FD-74E2-5956D1051BE5}"/>
              </a:ext>
            </a:extLst>
          </p:cNvPr>
          <p:cNvSpPr/>
          <p:nvPr/>
        </p:nvSpPr>
        <p:spPr>
          <a:xfrm>
            <a:off x="843160" y="904040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4760BE75-CDA9-14AD-4546-CEA865621BE8}"/>
              </a:ext>
            </a:extLst>
          </p:cNvPr>
          <p:cNvSpPr/>
          <p:nvPr/>
        </p:nvSpPr>
        <p:spPr>
          <a:xfrm rot="5400000">
            <a:off x="-1206433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2F9288DB-D21B-EF54-5FDB-F77CE8ABA01F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481529-C761-799B-4F3F-37D9CA88308F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437DE82-DA05-D22F-EE1B-75F810E9ABEB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1478E2-B6E7-BE33-6800-D0CAA8A1B222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AFFEFC39-1E4A-8A04-4BC2-EA93D8A1CC52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754ECE87-F2A9-3DBA-B097-18612C4D8FDF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94D19C-A21F-1B19-BA9F-C7AFED8C15D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9415DC-D4AE-7F36-C32F-10D9ED1E1FDE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0E863CF8-263D-870D-C301-D0F21B535A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8EDD572E-006C-D33C-E818-AC4F7205C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4C8D1DDB-4D84-505B-DE30-52623254F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EDD518C0-C607-3BE1-C2BC-7FFEE74D1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CA98E483-5291-2972-D401-0C9D54B66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4164A6E-CE3A-AE92-53B7-55F711631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BDFED88-FB14-0910-E50C-2D39EAE29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EF048-FFCF-BB89-EF81-17C22F59D116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AD15B3-607C-3AD4-7A2A-1EEF939623BF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2FF9E2-256E-5CBC-F3B0-68B8255EDA16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0702C9FD-6B86-ABC4-D2B6-733AD56E1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15A5D3DD-2EDC-A002-A253-6220A0761441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B12A26-37F0-3E9C-7E37-78D2EB5E850A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B9DEDDEA-8FED-1FEF-C1D8-7DA92EEF6D0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67B566-8184-D4A5-9F38-0677FB7F4898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0A4EDD5-FF6F-C3C6-4BAC-AFD6F072360B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B9A8583-B20D-E3FE-E97A-3B06F673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20009F-1489-9D1D-97C6-19721094DE24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1FC6CE28-B180-E045-C728-06F93ED7FA97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   Emotion Analysis</a:t>
              </a:r>
              <a:endParaRPr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50F0B86F-D4E8-86C9-8E4D-BD4A0BCDD96C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14059904-CCC1-1373-0A11-8FA129C0B1B7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C5776234-809F-5227-6F4C-DD4953A991F7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6B04D8-B21E-E166-33E8-8E739A3ABEA5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7E92D3B0-F817-4FC1-C943-211BE0D67913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627D57BF-2B8E-63AF-263A-596F7CFAF0F8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F3EBCED4-BE39-25A3-D461-AF2731972C24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6C186CC3-1033-1A29-D584-738C636E7FEC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B9D53E23-27A6-C540-BD1B-2642884CC58E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3D8B363-877B-0F39-54AB-1D2A70707D96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064368-1C87-D7ED-CC67-18526B0DF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692" y="1406769"/>
            <a:ext cx="5560617" cy="4754359"/>
          </a:xfrm>
          <a:prstGeom prst="rect">
            <a:avLst/>
          </a:prstGeom>
        </p:spPr>
      </p:pic>
      <p:pic>
        <p:nvPicPr>
          <p:cNvPr id="18" name="그림 17" descr="이모티콘, 스마일리, 미소, 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8CB6F-7D43-3DC2-C7A3-2318EFD79A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3649" y="1888963"/>
            <a:ext cx="1898243" cy="188823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C02932-61C7-CB15-30CD-8CD1004D1A0C}"/>
              </a:ext>
            </a:extLst>
          </p:cNvPr>
          <p:cNvCxnSpPr/>
          <p:nvPr/>
        </p:nvCxnSpPr>
        <p:spPr>
          <a:xfrm flipV="1">
            <a:off x="6094810" y="2911232"/>
            <a:ext cx="2899393" cy="4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389E79-B91C-E5BB-8B08-35BEA31A6055}"/>
              </a:ext>
            </a:extLst>
          </p:cNvPr>
          <p:cNvSpPr/>
          <p:nvPr/>
        </p:nvSpPr>
        <p:spPr>
          <a:xfrm>
            <a:off x="1198358" y="2588379"/>
            <a:ext cx="4902292" cy="146003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32E12C-EB28-1F82-1ADF-4583E242A514}"/>
              </a:ext>
            </a:extLst>
          </p:cNvPr>
          <p:cNvSpPr/>
          <p:nvPr/>
        </p:nvSpPr>
        <p:spPr>
          <a:xfrm>
            <a:off x="1198358" y="4122614"/>
            <a:ext cx="5081860" cy="18952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CEC6B1C-B75E-5BC8-ED53-04E96E2C5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2596" y="4898007"/>
            <a:ext cx="1133475" cy="409575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6AEE375-765F-6F93-FD85-39AA3D11B174}"/>
              </a:ext>
            </a:extLst>
          </p:cNvPr>
          <p:cNvCxnSpPr>
            <a:cxnSpLocks/>
          </p:cNvCxnSpPr>
          <p:nvPr/>
        </p:nvCxnSpPr>
        <p:spPr>
          <a:xfrm flipV="1">
            <a:off x="6277535" y="5052024"/>
            <a:ext cx="3490959" cy="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4FBC11A-F14C-B385-BA01-3310AB5BC912}"/>
              </a:ext>
            </a:extLst>
          </p:cNvPr>
          <p:cNvSpPr txBox="1"/>
          <p:nvPr/>
        </p:nvSpPr>
        <p:spPr>
          <a:xfrm>
            <a:off x="7111999" y="2585589"/>
            <a:ext cx="1139560" cy="307777"/>
          </a:xfrm>
          <a:prstGeom prst="flowChartProcess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얼굴 분석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1D71471-BAD5-E959-88F3-49CDEFD118DF}"/>
              </a:ext>
            </a:extLst>
          </p:cNvPr>
          <p:cNvSpPr txBox="1"/>
          <p:nvPr/>
        </p:nvSpPr>
        <p:spPr>
          <a:xfrm>
            <a:off x="7320409" y="4760871"/>
            <a:ext cx="1289814" cy="307777"/>
          </a:xfrm>
          <a:prstGeom prst="flowChartProcess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감정 결정</a:t>
            </a:r>
          </a:p>
        </p:txBody>
      </p:sp>
    </p:spTree>
    <p:extLst>
      <p:ext uri="{BB962C8B-B14F-4D97-AF65-F5344CB8AC3E}">
        <p14:creationId xmlns:p14="http://schemas.microsoft.com/office/powerpoint/2010/main" val="134681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4C35-DC20-A611-2A50-07D95734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224F0E-4463-AFE5-72DD-34DA13D5FBFF}"/>
              </a:ext>
            </a:extLst>
          </p:cNvPr>
          <p:cNvSpPr/>
          <p:nvPr/>
        </p:nvSpPr>
        <p:spPr>
          <a:xfrm>
            <a:off x="224971" y="10732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3802E9EB-90E7-3CCA-7886-2674F02A3332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2AABCBF0-D0CF-1D37-386A-F1A427A6B2DB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8AFFE5-566C-B6EA-A7D6-7A0297316843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C9FFE04-86B2-3027-249D-717507B68856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FFD32A-E00A-ABC6-1063-5AAFCEEB13F1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4DEED67A-B0E4-99A6-7611-14E84AE9D00A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9A1D8A1B-47FC-F394-A945-5A2AE5714818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C21F945-B8B8-2D0E-095D-476F5595478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A057A9C-6BFD-B4A3-CE4A-30EF8F80F4BB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64641E2B-56A3-8B6D-4183-B070CAA602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4F8149CD-2422-ED9C-7C41-010E1D0F3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5A66C691-E8AF-6B84-39EE-873D24B80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DB10DCC-D959-EA40-2483-524FE5162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1B2DC2F4-D7CE-F58C-213D-63978BECA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9AC89A62-FD56-778C-21D7-4C73B73DB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EC192CEC-5B26-CE12-72E0-06F76050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FE9B22-DB36-1D18-F802-D7A0591E1CD8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31B58EB-5878-C241-C746-A43932667641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5896C91-99D3-09C6-8284-8C987049FF0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86EC3E1-F344-C3A7-73E2-D2004BE485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0E5AEDD4-45C5-40F1-8F59-2460C7993267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79FCDC35-6B67-B10F-E617-29DA2EAC195C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5878E1DF-CEDF-886C-B7A9-9A9CF583E635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B71AA5B-894F-628A-0A22-60AB8F7A1765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0E6201-955E-D035-B99A-7B66458C7E36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8001E02-9CD3-1A61-3214-8ECA57D6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079AE6-FB46-6901-183A-035AD509D9BF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F395E745-253C-44AC-83B4-A020EBE556F4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   Flask Drive</a:t>
              </a:r>
              <a:endParaRPr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F9A848ED-C6C5-7A25-A9A8-61A58BDE4B8A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0542F115-DD0D-6913-C449-A16210A0922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BBA8F1EE-7603-9131-B0DA-66553C30834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558FA32-5C30-9848-7F34-AAAA3B3160D6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3394391C-9D27-A2EA-32BB-A67800DA36EA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E807EFFD-AB7B-9C52-F9EF-3146CD77DC6F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7637AFC7-8127-21D3-4442-99CAA3349FDD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C8C5BE65-E00A-D5C2-8782-79654C5E7470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347355E0-18FD-7383-F48D-BFBEF4D7D740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C86E53-A3E6-1999-69F7-8DA8885AD46B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53EAD1-0014-77C8-6394-11B52455AF70}"/>
              </a:ext>
            </a:extLst>
          </p:cNvPr>
          <p:cNvGrpSpPr/>
          <p:nvPr/>
        </p:nvGrpSpPr>
        <p:grpSpPr>
          <a:xfrm>
            <a:off x="994292" y="1421635"/>
            <a:ext cx="2941235" cy="4619855"/>
            <a:chOff x="1389063" y="338310"/>
            <a:chExt cx="2748440" cy="5418577"/>
          </a:xfrm>
        </p:grpSpPr>
        <p:pic>
          <p:nvPicPr>
            <p:cNvPr id="4" name="그림 3" descr="텍스트, 스크린샷, 폰트, 문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9E5AA3E-5194-9E96-5A90-958C07F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9063" y="338310"/>
              <a:ext cx="2741555" cy="4174245"/>
            </a:xfrm>
            <a:prstGeom prst="rect">
              <a:avLst/>
            </a:prstGeom>
          </p:spPr>
        </p:pic>
        <p:pic>
          <p:nvPicPr>
            <p:cNvPr id="6" name="그림 5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2058A3-AC40-D639-4CC8-C6B04288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92429" y="4414895"/>
              <a:ext cx="2745074" cy="1341992"/>
            </a:xfrm>
            <a:prstGeom prst="rect">
              <a:avLst/>
            </a:prstGeom>
          </p:spPr>
        </p:pic>
      </p:grp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117C5B-E35A-B3C3-02C9-ED140DCCCF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397" y="1453079"/>
            <a:ext cx="3383326" cy="201471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A41401-CCF4-3AFA-B87F-142EA3D6953B}"/>
              </a:ext>
            </a:extLst>
          </p:cNvPr>
          <p:cNvCxnSpPr>
            <a:cxnSpLocks/>
          </p:cNvCxnSpPr>
          <p:nvPr/>
        </p:nvCxnSpPr>
        <p:spPr>
          <a:xfrm>
            <a:off x="3975252" y="1799419"/>
            <a:ext cx="661012" cy="63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AE91C-77A8-C3A8-F1FD-6B3FB8262D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7294" y="1453137"/>
            <a:ext cx="2117076" cy="201459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EC99A95-A278-469D-9C95-B7F76C40D7C3}"/>
              </a:ext>
            </a:extLst>
          </p:cNvPr>
          <p:cNvCxnSpPr>
            <a:cxnSpLocks/>
          </p:cNvCxnSpPr>
          <p:nvPr/>
        </p:nvCxnSpPr>
        <p:spPr>
          <a:xfrm>
            <a:off x="8069854" y="2634864"/>
            <a:ext cx="661012" cy="63346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A41401-CCF4-3AFA-B87F-142EA3D6953B}"/>
              </a:ext>
            </a:extLst>
          </p:cNvPr>
          <p:cNvCxnSpPr>
            <a:cxnSpLocks/>
          </p:cNvCxnSpPr>
          <p:nvPr/>
        </p:nvCxnSpPr>
        <p:spPr>
          <a:xfrm>
            <a:off x="3975252" y="1799419"/>
            <a:ext cx="661012" cy="63346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3ECB4F-C944-9D8B-C1A5-DC53849E8540}"/>
              </a:ext>
            </a:extLst>
          </p:cNvPr>
          <p:cNvSpPr txBox="1"/>
          <p:nvPr/>
        </p:nvSpPr>
        <p:spPr>
          <a:xfrm>
            <a:off x="9731564" y="3139805"/>
            <a:ext cx="1386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style.css</a:t>
            </a:r>
          </a:p>
        </p:txBody>
      </p:sp>
      <p:pic>
        <p:nvPicPr>
          <p:cNvPr id="27" name="그림 2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6714F9-232F-3BEF-1E42-6E86ED2780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5758" y="3655591"/>
            <a:ext cx="2796219" cy="238366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1EB059-4904-29F7-5D5B-FD96F4D267C9}"/>
              </a:ext>
            </a:extLst>
          </p:cNvPr>
          <p:cNvCxnSpPr>
            <a:cxnSpLocks/>
          </p:cNvCxnSpPr>
          <p:nvPr/>
        </p:nvCxnSpPr>
        <p:spPr>
          <a:xfrm>
            <a:off x="3966071" y="5242190"/>
            <a:ext cx="661012" cy="63346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BF04AF-F175-2580-9B13-05340B5F688B}"/>
              </a:ext>
            </a:extLst>
          </p:cNvPr>
          <p:cNvSpPr txBox="1"/>
          <p:nvPr/>
        </p:nvSpPr>
        <p:spPr>
          <a:xfrm>
            <a:off x="7465274" y="5558767"/>
            <a:ext cx="43709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recommendation.py에서 Emtion을 Input으로 받고 song.json을 읽어와서 노래를 추천합니다 .</a:t>
            </a:r>
            <a:endParaRPr 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95804-2007-D187-D65B-9EE59C88941C}"/>
              </a:ext>
            </a:extLst>
          </p:cNvPr>
          <p:cNvSpPr txBox="1"/>
          <p:nvPr/>
        </p:nvSpPr>
        <p:spPr>
          <a:xfrm>
            <a:off x="6738648" y="1432191"/>
            <a:ext cx="2350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index.html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267363E-5977-B8AF-81C5-716D53029850}"/>
              </a:ext>
            </a:extLst>
          </p:cNvPr>
          <p:cNvCxnSpPr/>
          <p:nvPr/>
        </p:nvCxnSpPr>
        <p:spPr>
          <a:xfrm>
            <a:off x="2276149" y="3598836"/>
            <a:ext cx="5930746" cy="918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7539151-2959-74EF-733C-ADD12A25DA9B}"/>
              </a:ext>
            </a:extLst>
          </p:cNvPr>
          <p:cNvSpPr txBox="1"/>
          <p:nvPr/>
        </p:nvSpPr>
        <p:spPr>
          <a:xfrm>
            <a:off x="8207564" y="3470311"/>
            <a:ext cx="23502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Server에서 크롤링을 실행하고 JSON 파일을 가져옵니다.</a:t>
            </a:r>
          </a:p>
        </p:txBody>
      </p:sp>
    </p:spTree>
    <p:extLst>
      <p:ext uri="{BB962C8B-B14F-4D97-AF65-F5344CB8AC3E}">
        <p14:creationId xmlns:p14="http://schemas.microsoft.com/office/powerpoint/2010/main" val="181983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2B2A-9749-377A-95B8-C73816BF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CD0933-30B1-C8DB-BF57-ACCCC28F5631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F4AADF88-57ED-8085-0932-05C75C5994C6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E6A42C90-8253-F569-41B8-BE29EE4EDC8E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F6BC01-8603-C1F5-1973-9FD29E78662D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A24170-D0F1-785A-3215-EA41402FFCC4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C15CE4-BE17-CADD-18E3-4F36A032EEFB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B5FE8D72-5369-38F4-FB46-310BD88381B8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93B66FAA-73D2-A3C9-6EBC-896BCC9E4C21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2727AD4-A00A-1AF2-C54F-30A14228C81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269F61-0520-CE29-8880-FBB5DC180097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B49F987C-1DB2-DF15-4315-605F003745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7F6772A-38D1-3864-A225-847B7AE19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D2FCEDC5-2776-051D-ACB6-FB5B11D40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F920E57-9DA0-4EE4-2D01-327E5FF5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0124CA9F-C6F7-B732-A739-F60F899EA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2747CDC-6CD8-9B64-C461-19983D1CC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3AEBF4D8-1A52-D6CD-BCDC-D12BB3785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F7A986-120E-CCB6-10A0-532536FDA755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B9CC8AC-79CB-85BD-4F7F-61C71546F840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7A817DB-0186-9076-6F60-6B1D3777640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08731B-1AE1-AFB5-44D7-5AC93377D5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7D074A62-D825-01C0-B9AD-5BF86C68E8C7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EF7A54BC-B31E-C2DD-3B57-A69A7ADF456C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7C1448A4-4137-2FA3-B258-6035D1C707CF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CADC320-6E3C-5DB8-EC86-B230863A5FBE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2679A56-C935-1946-91BA-095D45EB724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E15DD55-576A-0A14-DC46-214F6BD5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8FBBB69-179D-E896-CA30-86E07B4D6377}"/>
              </a:ext>
            </a:extLst>
          </p:cNvPr>
          <p:cNvSpPr/>
          <p:nvPr/>
        </p:nvSpPr>
        <p:spPr>
          <a:xfrm>
            <a:off x="892321" y="906877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FD8E614-46B3-A051-2EA1-A873F578192A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E3F818FD-5963-EA5F-B7E6-E7928F3E9ADE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   Javascript</a:t>
              </a:r>
              <a:endParaRPr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D16C048B-A211-3F77-31CE-1658D8A4F437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DA9638CC-4696-9624-533D-010745B87008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06D7A388-4819-D850-89A8-39B65D88C470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2E75CC-0911-E82B-1185-2DED612A06C8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203FD0F5-AB63-B0A9-C2DC-59E0C4F88EFB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33FA8C78-9238-3F11-CF9F-C3369A0B8509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08C5C43A-CD73-510A-BC18-1F9084497D46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EEB688A3-9A1C-E098-D0DC-825DBD7AC4BE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4A63C86D-0F9E-12C6-4C37-64D00D3F1FBF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0936763-46DA-CFB0-488D-B51CD89F599C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CE8F4A-8B88-275B-3BF4-F488359A8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42" y="1585450"/>
            <a:ext cx="3220234" cy="3441290"/>
          </a:xfrm>
          <a:prstGeom prst="rect">
            <a:avLst/>
          </a:prstGeom>
        </p:spPr>
      </p:pic>
      <p:pic>
        <p:nvPicPr>
          <p:cNvPr id="9" name="그림 8" descr="텍스트, 스크린샷, 폰트, 로고이(가) 표시된 사진">
            <a:extLst>
              <a:ext uri="{FF2B5EF4-FFF2-40B4-BE49-F238E27FC236}">
                <a16:creationId xmlns:a16="http://schemas.microsoft.com/office/drawing/2014/main" id="{2A2DF446-2EBA-B87C-A180-0E3B33429DF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355" t="-275" r="3158" b="-396"/>
          <a:stretch>
            <a:fillRect/>
          </a:stretch>
        </p:blipFill>
        <p:spPr>
          <a:xfrm>
            <a:off x="981700" y="4305453"/>
            <a:ext cx="2785924" cy="184819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CE83BF-9759-E400-87E3-17D8DBD27E73}"/>
              </a:ext>
            </a:extLst>
          </p:cNvPr>
          <p:cNvCxnSpPr/>
          <p:nvPr/>
        </p:nvCxnSpPr>
        <p:spPr>
          <a:xfrm flipH="1" flipV="1">
            <a:off x="1222071" y="2399332"/>
            <a:ext cx="27090" cy="2501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A2C189-95A5-BE51-F1CF-0BDD1FEB0470}"/>
              </a:ext>
            </a:extLst>
          </p:cNvPr>
          <p:cNvSpPr/>
          <p:nvPr/>
        </p:nvSpPr>
        <p:spPr>
          <a:xfrm>
            <a:off x="1123435" y="4906568"/>
            <a:ext cx="895512" cy="351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2C9B6-9BD9-2C82-C662-B20825797918}"/>
              </a:ext>
            </a:extLst>
          </p:cNvPr>
          <p:cNvSpPr/>
          <p:nvPr/>
        </p:nvSpPr>
        <p:spPr>
          <a:xfrm>
            <a:off x="986270" y="1723373"/>
            <a:ext cx="2579286" cy="73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F6A6AB-04AF-7DF5-D1EF-E056734518C7}"/>
              </a:ext>
            </a:extLst>
          </p:cNvPr>
          <p:cNvSpPr/>
          <p:nvPr/>
        </p:nvSpPr>
        <p:spPr>
          <a:xfrm>
            <a:off x="1182914" y="2276435"/>
            <a:ext cx="1215061" cy="11807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62A427-E3E3-D067-CB69-3DE7B11326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8554" y="1556415"/>
            <a:ext cx="2900824" cy="23809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C3BB5A-D659-0414-7393-86961AD0EF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3849" y="1478677"/>
            <a:ext cx="2977946" cy="15209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B3E25B-0776-72BF-D453-BE4F8C90B182}"/>
              </a:ext>
            </a:extLst>
          </p:cNvPr>
          <p:cNvCxnSpPr>
            <a:cxnSpLocks/>
          </p:cNvCxnSpPr>
          <p:nvPr/>
        </p:nvCxnSpPr>
        <p:spPr>
          <a:xfrm flipV="1">
            <a:off x="3569570" y="2053970"/>
            <a:ext cx="4416847" cy="21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폰트, 친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47D581-DC74-3A1C-05D1-899FFBED35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0391" y="2522127"/>
            <a:ext cx="2927863" cy="74448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5187D8-B38D-D228-8C71-18A21B5DB5DF}"/>
              </a:ext>
            </a:extLst>
          </p:cNvPr>
          <p:cNvSpPr/>
          <p:nvPr/>
        </p:nvSpPr>
        <p:spPr>
          <a:xfrm>
            <a:off x="1293527" y="2522240"/>
            <a:ext cx="1706673" cy="33929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3CAF44-E2E1-D921-279A-C838EE510C91}"/>
              </a:ext>
            </a:extLst>
          </p:cNvPr>
          <p:cNvCxnSpPr>
            <a:cxnSpLocks/>
          </p:cNvCxnSpPr>
          <p:nvPr/>
        </p:nvCxnSpPr>
        <p:spPr>
          <a:xfrm flipV="1">
            <a:off x="3001418" y="2705357"/>
            <a:ext cx="1728218" cy="31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F66E541-F855-B51B-33E9-36EF06E1CAB4}"/>
              </a:ext>
            </a:extLst>
          </p:cNvPr>
          <p:cNvSpPr txBox="1"/>
          <p:nvPr/>
        </p:nvSpPr>
        <p:spPr>
          <a:xfrm>
            <a:off x="3000614" y="4909613"/>
            <a:ext cx="6922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</a:t>
            </a:r>
            <a:r>
              <a:rPr lang="ko-KR" altLang="en-US" sz="1400" b="1" err="1">
                <a:ea typeface="맑은 고딕"/>
              </a:rPr>
              <a:t>Js이용해서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json의</a:t>
            </a:r>
            <a:r>
              <a:rPr lang="ko-KR" altLang="en-US" sz="1400" b="1">
                <a:ea typeface="맑은 고딕"/>
              </a:rPr>
              <a:t> 응답을 기다리고 응답 </a:t>
            </a:r>
            <a:r>
              <a:rPr lang="ko-KR" altLang="en-US" sz="1400" b="1" err="1">
                <a:ea typeface="맑은 고딕"/>
              </a:rPr>
              <a:t>완료시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status로</a:t>
            </a:r>
            <a:r>
              <a:rPr lang="ko-KR" altLang="en-US" sz="1400" b="1">
                <a:ea typeface="맑은 고딕"/>
              </a:rPr>
              <a:t> 응답을 보냅니다.</a:t>
            </a:r>
            <a:endParaRPr 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C03623-2730-0CC8-4350-182A22C62516}"/>
              </a:ext>
            </a:extLst>
          </p:cNvPr>
          <p:cNvSpPr txBox="1"/>
          <p:nvPr/>
        </p:nvSpPr>
        <p:spPr>
          <a:xfrm>
            <a:off x="3553679" y="1726420"/>
            <a:ext cx="45379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플레이리스트 클릭 시 </a:t>
            </a:r>
            <a:r>
              <a:rPr lang="ko-KR" altLang="en-US" sz="1400" b="1" err="1">
                <a:ea typeface="맑은 고딕"/>
              </a:rPr>
              <a:t>fetch_song함수</a:t>
            </a:r>
            <a:r>
              <a:rPr lang="ko-KR" altLang="en-US" sz="1400" b="1">
                <a:ea typeface="맑은 고딕"/>
              </a:rPr>
              <a:t> 호출합니다.</a:t>
            </a:r>
          </a:p>
        </p:txBody>
      </p:sp>
    </p:spTree>
    <p:extLst>
      <p:ext uri="{BB962C8B-B14F-4D97-AF65-F5344CB8AC3E}">
        <p14:creationId xmlns:p14="http://schemas.microsoft.com/office/powerpoint/2010/main" val="229996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D7C4A4A-C04A-C255-63AA-B171BFE07D05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97" name="사각형: 둥근 모서리 3">
              <a:extLst>
                <a:ext uri="{FF2B5EF4-FFF2-40B4-BE49-F238E27FC236}">
                  <a16:creationId xmlns:a16="http://schemas.microsoft.com/office/drawing/2014/main" id="{A41AA4D5-A877-5105-58BC-FEA09D1EC60D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Trouble Shooting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8" name="사각형: 둥근 모서리 2">
              <a:extLst>
                <a:ext uri="{FF2B5EF4-FFF2-40B4-BE49-F238E27FC236}">
                  <a16:creationId xmlns:a16="http://schemas.microsoft.com/office/drawing/2014/main" id="{684345A8-7BD8-5A3E-C9AF-7800DBA40516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49">
              <a:extLst>
                <a:ext uri="{FF2B5EF4-FFF2-40B4-BE49-F238E27FC236}">
                  <a16:creationId xmlns:a16="http://schemas.microsoft.com/office/drawing/2014/main" id="{D9A8CCFC-1039-9F94-AFD6-4A80812FAFC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자유형: 도형 43">
              <a:extLst>
                <a:ext uri="{FF2B5EF4-FFF2-40B4-BE49-F238E27FC236}">
                  <a16:creationId xmlns:a16="http://schemas.microsoft.com/office/drawing/2014/main" id="{2F0A63EA-F163-61D4-8605-573D91402E0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7E9052-5DF5-A27F-33AE-885ABCE8C91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103" name="자유형: 도형 7">
                <a:extLst>
                  <a:ext uri="{FF2B5EF4-FFF2-40B4-BE49-F238E27FC236}">
                    <a16:creationId xmlns:a16="http://schemas.microsoft.com/office/drawing/2014/main" id="{659C450A-DDD6-536B-8D16-3D1A0C24F1DD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자유형: 도형 4">
                <a:extLst>
                  <a:ext uri="{FF2B5EF4-FFF2-40B4-BE49-F238E27FC236}">
                    <a16:creationId xmlns:a16="http://schemas.microsoft.com/office/drawing/2014/main" id="{F0296BD9-D478-DC6B-37C9-3AB9E5A7EC59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자유형: 도형 8">
                <a:extLst>
                  <a:ext uri="{FF2B5EF4-FFF2-40B4-BE49-F238E27FC236}">
                    <a16:creationId xmlns:a16="http://schemas.microsoft.com/office/drawing/2014/main" id="{503D1AC0-FCB3-1ACB-4EF2-AF6FDF14010E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자유형: 도형 11">
                <a:extLst>
                  <a:ext uri="{FF2B5EF4-FFF2-40B4-BE49-F238E27FC236}">
                    <a16:creationId xmlns:a16="http://schemas.microsoft.com/office/drawing/2014/main" id="{F9ECDCAB-741A-E6C8-CF15-EFE48E7E2780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자유형: 도형 12">
                <a:extLst>
                  <a:ext uri="{FF2B5EF4-FFF2-40B4-BE49-F238E27FC236}">
                    <a16:creationId xmlns:a16="http://schemas.microsoft.com/office/drawing/2014/main" id="{FFD52357-81F5-71C9-90D3-26BBC2198875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D3C5DDE-5019-6358-361A-257B65713BE7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9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150435" y="2628850"/>
            <a:ext cx="4827319" cy="3232124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154914" y="1611110"/>
            <a:ext cx="4827319" cy="861231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err="1">
                <a:ln>
                  <a:noFill/>
                </a:ln>
                <a:solidFill>
                  <a:schemeClr val="bg1">
                    <a:lumMod val="49000"/>
                  </a:schemeClr>
                </a:solidFill>
                <a:effectLst/>
                <a:uLnTx/>
                <a:uFillTx/>
                <a:latin typeface="Stencil"/>
                <a:ea typeface="맑은 고딕"/>
              </a:rPr>
              <a:t>Emotion_label</a:t>
            </a:r>
            <a:r>
              <a:rPr kumimoji="0" lang="ko-KR" altLang="en-US" sz="160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49000"/>
                  </a:schemeClr>
                </a:solidFill>
                <a:effectLst/>
                <a:uLnTx/>
                <a:uFillTx/>
                <a:latin typeface="Stencil"/>
                <a:ea typeface="맑은 고딕"/>
              </a:rPr>
              <a:t>의 다양하지 않음</a:t>
            </a:r>
            <a:endParaRPr lang="ko-KR" altLang="en-US" sz="160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49000"/>
                </a:schemeClr>
              </a:solidFill>
              <a:effectLst/>
              <a:uLnTx/>
              <a:uFillTx/>
              <a:latin typeface="Stencil"/>
              <a:ea typeface="맑은 고딕"/>
            </a:endParaRPr>
          </a:p>
        </p:txBody>
      </p:sp>
      <p:sp>
        <p:nvSpPr>
          <p:cNvPr id="134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6264592" y="2628850"/>
            <a:ext cx="4827319" cy="3232124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6269071" y="1611110"/>
            <a:ext cx="4827319" cy="861231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49000"/>
                  </a:schemeClr>
                </a:solidFill>
                <a:effectLst/>
                <a:uLnTx/>
                <a:uFillTx/>
                <a:latin typeface="Stencil"/>
                <a:ea typeface="맑은 고딕"/>
              </a:rPr>
              <a:t>Crawling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49000"/>
                  </a:schemeClr>
                </a:solidFill>
                <a:effectLst/>
                <a:uLnTx/>
                <a:uFillTx/>
                <a:latin typeface="Stencil"/>
                <a:ea typeface="맑은 고딕"/>
              </a:rPr>
              <a:t>시 </a:t>
            </a:r>
            <a:r>
              <a:rPr lang="ko-KR" altLang="en-US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장르가 제대로 선택되지 않음</a:t>
            </a:r>
            <a:endParaRPr lang="ko-KR" altLang="en-US" sz="16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49000"/>
                </a:schemeClr>
              </a:solidFill>
              <a:effectLst/>
              <a:uLnTx/>
              <a:uFillTx/>
              <a:latin typeface="Stencil"/>
              <a:ea typeface="맑은 고딕"/>
            </a:endParaRPr>
          </a:p>
        </p:txBody>
      </p:sp>
      <p:sp>
        <p:nvSpPr>
          <p:cNvPr id="136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화살표: 오른쪽 1">
            <a:extLst>
              <a:ext uri="{FF2B5EF4-FFF2-40B4-BE49-F238E27FC236}">
                <a16:creationId xmlns:a16="http://schemas.microsoft.com/office/drawing/2014/main" id="{EC9E88E3-7076-6B0B-0A38-53E232807D06}"/>
              </a:ext>
            </a:extLst>
          </p:cNvPr>
          <p:cNvSpPr/>
          <p:nvPr/>
        </p:nvSpPr>
        <p:spPr>
          <a:xfrm>
            <a:off x="1260605" y="2868556"/>
            <a:ext cx="461513" cy="2286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화살표: 오른쪽 1">
            <a:extLst>
              <a:ext uri="{FF2B5EF4-FFF2-40B4-BE49-F238E27FC236}">
                <a16:creationId xmlns:a16="http://schemas.microsoft.com/office/drawing/2014/main" id="{EC9E88E3-7076-6B0B-0A38-53E232807D06}"/>
              </a:ext>
            </a:extLst>
          </p:cNvPr>
          <p:cNvSpPr/>
          <p:nvPr/>
        </p:nvSpPr>
        <p:spPr>
          <a:xfrm>
            <a:off x="6374824" y="2868556"/>
            <a:ext cx="461513" cy="2286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25" y="3298415"/>
            <a:ext cx="4566715" cy="2066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090" y="3169384"/>
            <a:ext cx="4596822" cy="1053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8447" y="4186063"/>
            <a:ext cx="4593466" cy="1488024"/>
          </a:xfrm>
          <a:prstGeom prst="rect">
            <a:avLst/>
          </a:prstGeom>
        </p:spPr>
      </p:pic>
      <p:sp>
        <p:nvSpPr>
          <p:cNvPr id="139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720390" y="2803832"/>
            <a:ext cx="3710926" cy="322010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표정에 대한 더 세세한 분석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  <a:ea typeface="맑은 고딕" panose="020B0503020000020004" pitchFamily="50" charset="-127"/>
              </a:rPr>
              <a:t>을 지원하는 </a:t>
            </a:r>
            <a:r>
              <a:rPr lang="en-US" altLang="ko-KR" sz="1000" err="1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  <a:ea typeface="맑은 고딕" panose="020B0503020000020004" pitchFamily="50" charset="-127"/>
              </a:rPr>
              <a:t>MediaPipe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  <a:ea typeface="맑은 고딕" panose="020B0503020000020004" pitchFamily="50" charset="-127"/>
              </a:rPr>
              <a:t>를 이용한 해결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  <a:latin typeface="Stencil" panose="040409050D0802020404" pitchFamily="82" charset="0"/>
              <a:ea typeface="맑은 고딕" panose="020B0503020000020004" pitchFamily="50" charset="-127"/>
            </a:endParaRPr>
          </a:p>
        </p:txBody>
      </p:sp>
      <p:sp>
        <p:nvSpPr>
          <p:cNvPr id="140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6855058" y="2802628"/>
            <a:ext cx="3710926" cy="322010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Body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를 추가함으로써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Crawling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시의 불확실성을 제거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  <a:latin typeface="Stencil" panose="040409050D0802020404" pitchFamily="82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5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D7C4A4A-C04A-C255-63AA-B171BFE07D05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97" name="사각형: 둥근 모서리 3">
              <a:extLst>
                <a:ext uri="{FF2B5EF4-FFF2-40B4-BE49-F238E27FC236}">
                  <a16:creationId xmlns:a16="http://schemas.microsoft.com/office/drawing/2014/main" id="{A41AA4D5-A877-5105-58BC-FEA09D1EC60D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Trouble Shooting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8" name="사각형: 둥근 모서리 2">
              <a:extLst>
                <a:ext uri="{FF2B5EF4-FFF2-40B4-BE49-F238E27FC236}">
                  <a16:creationId xmlns:a16="http://schemas.microsoft.com/office/drawing/2014/main" id="{684345A8-7BD8-5A3E-C9AF-7800DBA40516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49">
              <a:extLst>
                <a:ext uri="{FF2B5EF4-FFF2-40B4-BE49-F238E27FC236}">
                  <a16:creationId xmlns:a16="http://schemas.microsoft.com/office/drawing/2014/main" id="{D9A8CCFC-1039-9F94-AFD6-4A80812FAFC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자유형: 도형 43">
              <a:extLst>
                <a:ext uri="{FF2B5EF4-FFF2-40B4-BE49-F238E27FC236}">
                  <a16:creationId xmlns:a16="http://schemas.microsoft.com/office/drawing/2014/main" id="{2F0A63EA-F163-61D4-8605-573D91402E0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7E9052-5DF5-A27F-33AE-885ABCE8C91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103" name="자유형: 도형 7">
                <a:extLst>
                  <a:ext uri="{FF2B5EF4-FFF2-40B4-BE49-F238E27FC236}">
                    <a16:creationId xmlns:a16="http://schemas.microsoft.com/office/drawing/2014/main" id="{659C450A-DDD6-536B-8D16-3D1A0C24F1DD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자유형: 도형 4">
                <a:extLst>
                  <a:ext uri="{FF2B5EF4-FFF2-40B4-BE49-F238E27FC236}">
                    <a16:creationId xmlns:a16="http://schemas.microsoft.com/office/drawing/2014/main" id="{F0296BD9-D478-DC6B-37C9-3AB9E5A7EC59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자유형: 도형 8">
                <a:extLst>
                  <a:ext uri="{FF2B5EF4-FFF2-40B4-BE49-F238E27FC236}">
                    <a16:creationId xmlns:a16="http://schemas.microsoft.com/office/drawing/2014/main" id="{503D1AC0-FCB3-1ACB-4EF2-AF6FDF14010E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자유형: 도형 11">
                <a:extLst>
                  <a:ext uri="{FF2B5EF4-FFF2-40B4-BE49-F238E27FC236}">
                    <a16:creationId xmlns:a16="http://schemas.microsoft.com/office/drawing/2014/main" id="{F9ECDCAB-741A-E6C8-CF15-EFE48E7E2780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자유형: 도형 12">
                <a:extLst>
                  <a:ext uri="{FF2B5EF4-FFF2-40B4-BE49-F238E27FC236}">
                    <a16:creationId xmlns:a16="http://schemas.microsoft.com/office/drawing/2014/main" id="{FFD52357-81F5-71C9-90D3-26BBC2198875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D3C5DDE-5019-6358-361A-257B65713BE7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9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150435" y="2628850"/>
            <a:ext cx="4827319" cy="3232124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154914" y="1611110"/>
            <a:ext cx="4827319" cy="861231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보안상의 이유로 </a:t>
            </a: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HTTP </a:t>
            </a:r>
            <a:r>
              <a:rPr lang="ko-KR" altLang="en-US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환경에서는 카메라 접근이 차단됨</a:t>
            </a:r>
            <a:endParaRPr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49000"/>
                </a:schemeClr>
              </a:solidFill>
              <a:effectLst/>
              <a:uLnTx/>
              <a:uFillTx/>
              <a:latin typeface="Stencil"/>
              <a:ea typeface="맑은 고딕"/>
            </a:endParaRPr>
          </a:p>
        </p:txBody>
      </p:sp>
      <p:sp>
        <p:nvSpPr>
          <p:cNvPr id="134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6264592" y="2628850"/>
            <a:ext cx="4827319" cy="3232124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6269071" y="1611110"/>
            <a:ext cx="4827319" cy="861231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CRAWL</a:t>
            </a:r>
            <a:endParaRPr lang="ko-KR"/>
          </a:p>
        </p:txBody>
      </p:sp>
      <p:sp>
        <p:nvSpPr>
          <p:cNvPr id="136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화살표: 오른쪽 1">
            <a:extLst>
              <a:ext uri="{FF2B5EF4-FFF2-40B4-BE49-F238E27FC236}">
                <a16:creationId xmlns:a16="http://schemas.microsoft.com/office/drawing/2014/main" id="{EC9E88E3-7076-6B0B-0A38-53E232807D06}"/>
              </a:ext>
            </a:extLst>
          </p:cNvPr>
          <p:cNvSpPr/>
          <p:nvPr/>
        </p:nvSpPr>
        <p:spPr>
          <a:xfrm>
            <a:off x="1260605" y="2868556"/>
            <a:ext cx="461513" cy="2286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화살표: 오른쪽 1">
            <a:extLst>
              <a:ext uri="{FF2B5EF4-FFF2-40B4-BE49-F238E27FC236}">
                <a16:creationId xmlns:a16="http://schemas.microsoft.com/office/drawing/2014/main" id="{EC9E88E3-7076-6B0B-0A38-53E232807D06}"/>
              </a:ext>
            </a:extLst>
          </p:cNvPr>
          <p:cNvSpPr/>
          <p:nvPr/>
        </p:nvSpPr>
        <p:spPr>
          <a:xfrm>
            <a:off x="6374824" y="2868556"/>
            <a:ext cx="461513" cy="2286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722118" y="2889446"/>
            <a:ext cx="3710926" cy="322010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도메인과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EC2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인스턴트 공인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IP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연결 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  <a:latin typeface="Stencil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Nginx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로 리버스 프록시 설정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Let’s Encrypt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로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SSL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인증서(HTTPS) 발급하여 해결 </a:t>
            </a:r>
          </a:p>
        </p:txBody>
      </p:sp>
      <p:sp>
        <p:nvSpPr>
          <p:cNvPr id="54" name="모서리가 둥근 직사각형 161">
            <a:extLst>
              <a:ext uri="{FF2B5EF4-FFF2-40B4-BE49-F238E27FC236}">
                <a16:creationId xmlns:a16="http://schemas.microsoft.com/office/drawing/2014/main" id="{F19155F4-4A8A-6F45-4EED-45582C203D31}"/>
              </a:ext>
            </a:extLst>
          </p:cNvPr>
          <p:cNvSpPr/>
          <p:nvPr/>
        </p:nvSpPr>
        <p:spPr>
          <a:xfrm>
            <a:off x="1320668" y="3639537"/>
            <a:ext cx="3710926" cy="322010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Flask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가 구동되는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5000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번포트는</a:t>
            </a:r>
            <a:endParaRPr lang="ko-KR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외부에서 보이지 않게 되어 보안 상 더 강력해짐</a:t>
            </a:r>
            <a:endParaRPr lang="ko-K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474C5F-FEFF-3A36-0400-DCBBBBD1E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668" y="4045442"/>
            <a:ext cx="3834416" cy="1715304"/>
          </a:xfrm>
          <a:prstGeom prst="rect">
            <a:avLst/>
          </a:prstGeom>
        </p:spPr>
      </p:pic>
      <p:sp>
        <p:nvSpPr>
          <p:cNvPr id="8" name="모서리가 둥근 직사각형 161">
            <a:extLst>
              <a:ext uri="{FF2B5EF4-FFF2-40B4-BE49-F238E27FC236}">
                <a16:creationId xmlns:a16="http://schemas.microsoft.com/office/drawing/2014/main" id="{496A8FAD-6CDC-BE55-B534-439F5A942D59}"/>
              </a:ext>
            </a:extLst>
          </p:cNvPr>
          <p:cNvSpPr/>
          <p:nvPr/>
        </p:nvSpPr>
        <p:spPr>
          <a:xfrm>
            <a:off x="6269071" y="1611110"/>
            <a:ext cx="4827319" cy="861231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감지된</a:t>
            </a: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 </a:t>
            </a:r>
            <a:r>
              <a:rPr lang="en-US" altLang="ko-KR" sz="1600" err="1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감정</a:t>
            </a: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 </a:t>
            </a:r>
            <a:r>
              <a:rPr lang="en-US" altLang="ko-KR" sz="1600" err="1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값으로</a:t>
            </a: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 </a:t>
            </a:r>
            <a:r>
              <a:rPr lang="en-US" altLang="ko-KR" sz="1600" err="1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음악을</a:t>
            </a: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 </a:t>
            </a:r>
            <a:endParaRPr lang="en-US" altLang="ko-KR" sz="1600">
              <a:solidFill>
                <a:schemeClr val="bg1">
                  <a:lumMod val="49000"/>
                </a:schemeClr>
              </a:solidFill>
              <a:latin typeface="Stencil" panose="040409050D0802020404" pitchFamily="82" charset="0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>
                    <a:lumMod val="49000"/>
                  </a:schemeClr>
                </a:solidFill>
                <a:latin typeface="Stencil"/>
                <a:ea typeface="맑은 고딕"/>
              </a:rPr>
              <a:t>가져오지 못함</a:t>
            </a:r>
            <a:endParaRPr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49000"/>
                </a:schemeClr>
              </a:solidFill>
              <a:effectLst/>
              <a:uLnTx/>
              <a:uFillTx/>
              <a:latin typeface="Stencil" panose="040409050D0802020404" pitchFamily="82" charset="0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161">
            <a:extLst>
              <a:ext uri="{FF2B5EF4-FFF2-40B4-BE49-F238E27FC236}">
                <a16:creationId xmlns:a16="http://schemas.microsoft.com/office/drawing/2014/main" id="{2B5D15C8-EE75-FD9E-D73E-20BBBFF10B95}"/>
              </a:ext>
            </a:extLst>
          </p:cNvPr>
          <p:cNvSpPr/>
          <p:nvPr/>
        </p:nvSpPr>
        <p:spPr>
          <a:xfrm>
            <a:off x="6891018" y="2819596"/>
            <a:ext cx="3710926" cy="322010"/>
          </a:xfrm>
          <a:prstGeom prst="roundRect">
            <a:avLst>
              <a:gd name="adj" fmla="val 12696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Html과 js파일을 </a:t>
            </a:r>
            <a:r>
              <a:rPr lang="en-US" altLang="ko-KR" sz="1000" err="1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구분해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 </a:t>
            </a:r>
            <a:r>
              <a:rPr lang="en-US" altLang="ko-KR" sz="1000" err="1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가독성을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 </a:t>
            </a:r>
            <a:r>
              <a:rPr lang="en-US" altLang="ko-KR" sz="1000" err="1">
                <a:solidFill>
                  <a:prstClr val="black">
                    <a:lumMod val="65000"/>
                    <a:lumOff val="35000"/>
                  </a:prstClr>
                </a:solidFill>
                <a:latin typeface="Stencil"/>
                <a:ea typeface="맑은 고딕"/>
              </a:rPr>
              <a:t>높이고</a:t>
            </a:r>
          </a:p>
          <a:p>
            <a:pPr>
              <a:lnSpc>
                <a:spcPct val="150000"/>
              </a:lnSpc>
              <a:defRPr/>
            </a:pPr>
            <a:r>
              <a:rPr lang="en-US" sz="1000" err="1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JS의</a:t>
            </a:r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Consolas"/>
                <a:ea typeface="맑은 고딕"/>
              </a:rPr>
              <a:t>fetch()</a:t>
            </a:r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로 Flask </a:t>
            </a:r>
            <a:r>
              <a:rPr lang="en-US" sz="1000" err="1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서버와</a:t>
            </a:r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 </a:t>
            </a:r>
            <a:r>
              <a:rPr lang="en-US" sz="1000" b="1" err="1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실시간</a:t>
            </a:r>
            <a:r>
              <a:rPr lang="en-US" sz="1000" b="1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 JSON </a:t>
            </a:r>
            <a:r>
              <a:rPr lang="ko-KR" altLang="en-US" sz="1000" b="1">
                <a:solidFill>
                  <a:prstClr val="black">
                    <a:lumMod val="65000"/>
                    <a:lumOff val="35000"/>
                  </a:prstClr>
                </a:solidFill>
                <a:ea typeface="+mn-lt"/>
                <a:cs typeface="+mn-lt"/>
              </a:rPr>
              <a:t>통신하여 해결</a:t>
            </a:r>
            <a:endParaRPr lang="ko-KR" altLang="en-US" sz="1000" b="1">
              <a:solidFill>
                <a:prstClr val="black">
                  <a:lumMod val="65000"/>
                  <a:lumOff val="35000"/>
                </a:prstClr>
              </a:solidFill>
              <a:ea typeface="맑은 고딕"/>
            </a:endParaRPr>
          </a:p>
        </p:txBody>
      </p:sp>
      <p:pic>
        <p:nvPicPr>
          <p:cNvPr id="17" name="그림 1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B4D80-9682-32BB-BD9C-F883FDCB3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855" y="3335068"/>
            <a:ext cx="4497409" cy="19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E12F16-BCE0-138F-A6F0-54499A3596FF}"/>
              </a:ext>
            </a:extLst>
          </p:cNvPr>
          <p:cNvGrpSpPr/>
          <p:nvPr/>
        </p:nvGrpSpPr>
        <p:grpSpPr>
          <a:xfrm>
            <a:off x="4654629" y="1618685"/>
            <a:ext cx="1296000" cy="1296000"/>
            <a:chOff x="10667724" y="2019434"/>
            <a:chExt cx="1296000" cy="1296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C785CF-1CEC-CC5A-10F2-A319AFEEC294}"/>
                </a:ext>
              </a:extLst>
            </p:cNvPr>
            <p:cNvGrpSpPr/>
            <p:nvPr/>
          </p:nvGrpSpPr>
          <p:grpSpPr>
            <a:xfrm>
              <a:off x="10667724" y="2019434"/>
              <a:ext cx="1296000" cy="1296000"/>
              <a:chOff x="2547739" y="4231535"/>
              <a:chExt cx="1296000" cy="129600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AB001C2-8590-C5AB-1D89-9BDA82244E46}"/>
                  </a:ext>
                </a:extLst>
              </p:cNvPr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rgbClr val="CBE0F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590E94-32B8-2396-2FCF-584F480154AB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4F8DC5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9DAE0DE-C725-5E42-295C-EDC243C1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7B0C36D4-0DCA-4C1B-8941-5AC488BF9025}"/>
              </a:ext>
            </a:extLst>
          </p:cNvPr>
          <p:cNvSpPr/>
          <p:nvPr/>
        </p:nvSpPr>
        <p:spPr>
          <a:xfrm>
            <a:off x="4654629" y="3121711"/>
            <a:ext cx="1296000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조O우</a:t>
            </a:r>
            <a:endParaRPr kumimoji="0" lang="en-US" altLang="ko-KR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376AD73-A117-EB16-6A60-E0ACCB1A01CD}"/>
              </a:ext>
            </a:extLst>
          </p:cNvPr>
          <p:cNvGrpSpPr/>
          <p:nvPr/>
        </p:nvGrpSpPr>
        <p:grpSpPr>
          <a:xfrm>
            <a:off x="6174958" y="1621518"/>
            <a:ext cx="1296000" cy="1296000"/>
            <a:chOff x="2547739" y="4231535"/>
            <a:chExt cx="1296000" cy="12960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AE75440-27C5-E313-9C41-5FF107ABCC87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9B2ABA4-C82D-4C65-D146-AD4F72822CDF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모서리가 둥근 직사각형 10">
            <a:extLst>
              <a:ext uri="{FF2B5EF4-FFF2-40B4-BE49-F238E27FC236}">
                <a16:creationId xmlns:a16="http://schemas.microsoft.com/office/drawing/2014/main" id="{E890CB65-7410-B762-687C-0C95F257C531}"/>
              </a:ext>
            </a:extLst>
          </p:cNvPr>
          <p:cNvSpPr/>
          <p:nvPr/>
        </p:nvSpPr>
        <p:spPr>
          <a:xfrm>
            <a:off x="6174958" y="3124544"/>
            <a:ext cx="1296000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조</a:t>
            </a:r>
            <a:r>
              <a:rPr 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</a:t>
            </a: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준</a:t>
            </a:r>
            <a:endParaRPr kumimoji="0" lang="en-US" altLang="ko-KR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599D9F-2D1E-DB72-3EF3-07407FA693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7181" y="1926921"/>
            <a:ext cx="762444" cy="978872"/>
            <a:chOff x="648" y="958"/>
            <a:chExt cx="1078" cy="1384"/>
          </a:xfrm>
        </p:grpSpPr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7A543DE8-F957-2FA0-9F01-13BE19BF8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AEA7F047-8C98-2C75-D10A-6443A7DBB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9AB4A606-6844-102A-586B-02FE51CC6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76D667FB-62B8-8283-ECCF-693EB8096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68D4093D-8F16-1F07-610B-E5D4E9BE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C02ABD8-D6DE-BAB2-2065-D316D675E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512E084-817F-7E02-F528-8CBCB0E77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4110A802-CB63-B1A6-C1A1-DEC9CE2B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EA9C04EC-32DD-7510-EF73-47CF34CDB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A2F97DE0-41D3-E2F0-3703-FE91A9E7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B424ED97-F7BA-D30A-4A2E-176BC557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08BD822B-5905-406D-F3D1-5E8388C3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F377BBDA-3FEC-02D6-D3AD-12AC91E9E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488180E2-8B01-FAAB-A797-7BE83A31B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49EF7002-C933-4FCE-5520-B7C026ADB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45DBA463-ADF0-AF1D-E3C9-CF58A6EB6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F745635F-5490-F7B7-6A52-16FD3C01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BA65A10-C304-5DF3-3055-7BD50E775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19856AF7-77FC-07DC-BA3A-B8184AD76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A07B1021-15B8-236B-96ED-0837F0F4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FDBD889F-03AA-3974-04C8-99CFB6A29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FAECEC7C-1915-B548-FC21-64EBF026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2" name="모서리가 둥근 직사각형 10">
            <a:extLst>
              <a:ext uri="{FF2B5EF4-FFF2-40B4-BE49-F238E27FC236}">
                <a16:creationId xmlns:a16="http://schemas.microsoft.com/office/drawing/2014/main" id="{BB3C40C2-EA1B-0C22-ECC0-D5C855EF8BF4}"/>
              </a:ext>
            </a:extLst>
          </p:cNvPr>
          <p:cNvSpPr/>
          <p:nvPr/>
        </p:nvSpPr>
        <p:spPr>
          <a:xfrm>
            <a:off x="4654629" y="3778163"/>
            <a:ext cx="1296000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채</a:t>
            </a:r>
            <a:r>
              <a:rPr 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</a:t>
            </a: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희</a:t>
            </a:r>
            <a:endParaRPr kumimoji="0" lang="en-US" altLang="ko-KR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모서리가 둥근 직사각형 10">
            <a:extLst>
              <a:ext uri="{FF2B5EF4-FFF2-40B4-BE49-F238E27FC236}">
                <a16:creationId xmlns:a16="http://schemas.microsoft.com/office/drawing/2014/main" id="{1C613DBC-4743-075C-A133-8682F1DB23EA}"/>
              </a:ext>
            </a:extLst>
          </p:cNvPr>
          <p:cNvSpPr/>
          <p:nvPr/>
        </p:nvSpPr>
        <p:spPr>
          <a:xfrm>
            <a:off x="6174958" y="3780996"/>
            <a:ext cx="1296000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진</a:t>
            </a:r>
            <a:r>
              <a:rPr 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</a:t>
            </a: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석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1FBA709-4586-9D17-E187-3A825F9F323F}"/>
              </a:ext>
            </a:extLst>
          </p:cNvPr>
          <p:cNvGrpSpPr/>
          <p:nvPr/>
        </p:nvGrpSpPr>
        <p:grpSpPr>
          <a:xfrm>
            <a:off x="4658004" y="4439607"/>
            <a:ext cx="1296000" cy="1296000"/>
            <a:chOff x="2547739" y="4231535"/>
            <a:chExt cx="1296000" cy="1296000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496BFCE-BF6B-64B2-61BF-DAB760DAA7B7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A44C63B-3AF1-F683-9AA7-0E771754E8DC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8BB882-5FD3-565F-5D79-F1CF3A33FEF1}"/>
              </a:ext>
            </a:extLst>
          </p:cNvPr>
          <p:cNvGrpSpPr/>
          <p:nvPr/>
        </p:nvGrpSpPr>
        <p:grpSpPr>
          <a:xfrm>
            <a:off x="6178333" y="4442440"/>
            <a:ext cx="1296000" cy="1296000"/>
            <a:chOff x="2547739" y="4231535"/>
            <a:chExt cx="1296000" cy="12960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C20852-3B2A-DA40-4E79-B2580A4208CA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8974898-81A9-983D-1326-515053E5F4AF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528BF56F-9669-A6F2-2D9C-56EF691EE6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74" y="4777585"/>
            <a:ext cx="965629" cy="96562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1C7ABC3-D0C7-B9ED-BF0F-6EFCC1C2FFA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1" y="4690408"/>
            <a:ext cx="751163" cy="1045199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0F8615C1-EB76-4BD4-A42F-75C8DEB9F594}"/>
              </a:ext>
            </a:extLst>
          </p:cNvPr>
          <p:cNvSpPr/>
          <p:nvPr/>
        </p:nvSpPr>
        <p:spPr>
          <a:xfrm>
            <a:off x="7843636" y="1720307"/>
            <a:ext cx="2575990" cy="9196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HTML, </a:t>
            </a: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CSS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설계 및 </a:t>
            </a: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Flask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서버 연동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9881A6-73ED-54ED-500B-DE6B4F8BBAA6}"/>
              </a:ext>
            </a:extLst>
          </p:cNvPr>
          <p:cNvSpPr/>
          <p:nvPr/>
        </p:nvSpPr>
        <p:spPr>
          <a:xfrm>
            <a:off x="7843636" y="4560868"/>
            <a:ext cx="2575990" cy="9196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ea typeface="맑은 고딕"/>
              </a:rPr>
              <a:t>표정 인식 코드 설계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및 </a:t>
            </a: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PPT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제작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E647567-6F03-3C2B-6428-456216B26998}"/>
              </a:ext>
            </a:extLst>
          </p:cNvPr>
          <p:cNvSpPr/>
          <p:nvPr/>
        </p:nvSpPr>
        <p:spPr>
          <a:xfrm>
            <a:off x="1574108" y="1721991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웹 </a:t>
            </a:r>
            <a:r>
              <a:rPr lang="ko-KR" altLang="en-US" sz="1400" b="1" err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크롤링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 코드 설계 및 </a:t>
            </a: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ea typeface="맑은 고딕"/>
              </a:rPr>
              <a:t>Flask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서버 연동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1574108" y="4562552"/>
            <a:ext cx="2575990" cy="12427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표정 인식 코드 설계 및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Flask</a:t>
            </a:r>
            <a:r>
              <a:rPr kumimoji="0" lang="en-US" altLang="ko-KR" sz="1400" b="1" i="0" u="none" strike="noStrike" kern="1200" cap="none" spc="0" normalizeH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서버 코드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설계,  AWS 서버구축</a:t>
            </a:r>
            <a:endParaRPr lang="en-US" altLang="ko-KR" sz="1400" b="1" i="0" u="none" strike="noStrike" kern="1200" cap="none" spc="0" normalizeH="0" noProof="0" err="1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D7C4A4A-C04A-C255-63AA-B171BFE07D05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97" name="사각형: 둥근 모서리 3">
              <a:extLst>
                <a:ext uri="{FF2B5EF4-FFF2-40B4-BE49-F238E27FC236}">
                  <a16:creationId xmlns:a16="http://schemas.microsoft.com/office/drawing/2014/main" id="{A41AA4D5-A877-5105-58BC-FEA09D1EC60D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Project Insight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8" name="사각형: 둥근 모서리 2">
              <a:extLst>
                <a:ext uri="{FF2B5EF4-FFF2-40B4-BE49-F238E27FC236}">
                  <a16:creationId xmlns:a16="http://schemas.microsoft.com/office/drawing/2014/main" id="{684345A8-7BD8-5A3E-C9AF-7800DBA40516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49">
              <a:extLst>
                <a:ext uri="{FF2B5EF4-FFF2-40B4-BE49-F238E27FC236}">
                  <a16:creationId xmlns:a16="http://schemas.microsoft.com/office/drawing/2014/main" id="{D9A8CCFC-1039-9F94-AFD6-4A80812FAFC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자유형: 도형 43">
              <a:extLst>
                <a:ext uri="{FF2B5EF4-FFF2-40B4-BE49-F238E27FC236}">
                  <a16:creationId xmlns:a16="http://schemas.microsoft.com/office/drawing/2014/main" id="{2F0A63EA-F163-61D4-8605-573D91402E0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7E9052-5DF5-A27F-33AE-885ABCE8C91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103" name="자유형: 도형 7">
                <a:extLst>
                  <a:ext uri="{FF2B5EF4-FFF2-40B4-BE49-F238E27FC236}">
                    <a16:creationId xmlns:a16="http://schemas.microsoft.com/office/drawing/2014/main" id="{659C450A-DDD6-536B-8D16-3D1A0C24F1DD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자유형: 도형 4">
                <a:extLst>
                  <a:ext uri="{FF2B5EF4-FFF2-40B4-BE49-F238E27FC236}">
                    <a16:creationId xmlns:a16="http://schemas.microsoft.com/office/drawing/2014/main" id="{F0296BD9-D478-DC6B-37C9-3AB9E5A7EC59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자유형: 도형 8">
                <a:extLst>
                  <a:ext uri="{FF2B5EF4-FFF2-40B4-BE49-F238E27FC236}">
                    <a16:creationId xmlns:a16="http://schemas.microsoft.com/office/drawing/2014/main" id="{503D1AC0-FCB3-1ACB-4EF2-AF6FDF14010E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자유형: 도형 11">
                <a:extLst>
                  <a:ext uri="{FF2B5EF4-FFF2-40B4-BE49-F238E27FC236}">
                    <a16:creationId xmlns:a16="http://schemas.microsoft.com/office/drawing/2014/main" id="{F9ECDCAB-741A-E6C8-CF15-EFE48E7E2780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자유형: 도형 12">
                <a:extLst>
                  <a:ext uri="{FF2B5EF4-FFF2-40B4-BE49-F238E27FC236}">
                    <a16:creationId xmlns:a16="http://schemas.microsoft.com/office/drawing/2014/main" id="{FFD52357-81F5-71C9-90D3-26BBC2198875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D3C5DDE-5019-6358-361A-257B65713BE7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5A74C-1285-B74E-8E71-0AE99109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0D3703-2007-052F-86D9-B91370BB2FEA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E15A02DA-73B8-5322-364F-DF1F500F4D8A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F978B1AB-8CB6-39BF-7ADC-0EBAFE10F699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5E94DB-0EAA-68F6-3D63-6C3FB1DC97D0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0D1DC3F-1830-CF8C-48EE-AA1B7F8C0D20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F13C0-17A3-1116-748A-41D2FB39766D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A8A3E3B6-7C41-3DC3-AA1C-BD2A13E2ACA2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09C5D4B0-CF45-517B-D165-F73A3AE9C814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C635280-183A-A28E-32CF-8CB7679B2254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3E1072-B1E4-1C4B-D1F2-A007516389F3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1BA75037-AE47-E3A7-D90A-CBA9C53EBF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2BFE0E1-6C1B-0F72-DCCD-94E54061D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32BA8A3B-10BA-18EA-FF47-F8CFEE5A1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7C8BB1B5-BE85-27B9-ED9A-EB825533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26E76EE3-294A-1941-0046-C8D8BBBD9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4A9ABB4-AD55-5F56-FF46-66FF52F08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C023FEE4-8F1E-85B9-4EA7-80075691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7CA1042-3A8E-661C-E598-23E32788B48A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7204F9E-B7EE-5341-697D-5E4960A14115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652C1CB-1439-89EA-EB27-176122648309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606F42E-224E-7C3D-4827-011FF7E239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EEA71E99-C705-DB0A-4DD2-F21C07FAEF52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DCC6CCD2-7200-DC9D-2AFC-0CB8077FB1F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9615904C-3F8A-B47F-D978-4ED4169D8428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4BD87A4-9454-7975-5A7F-D9E334C4C6F1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E59BD6D-179E-9B7C-FD82-9528C93D86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6A8C246-5D79-9747-F40A-AC9CB3EC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E46D17B-CF40-50E1-A5FA-AD3D500D2310}"/>
              </a:ext>
            </a:extLst>
          </p:cNvPr>
          <p:cNvSpPr/>
          <p:nvPr/>
        </p:nvSpPr>
        <p:spPr>
          <a:xfrm>
            <a:off x="818970" y="740887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C10949-127B-598F-B514-CDF572A4516B}"/>
              </a:ext>
            </a:extLst>
          </p:cNvPr>
          <p:cNvGrpSpPr/>
          <p:nvPr/>
        </p:nvGrpSpPr>
        <p:grpSpPr>
          <a:xfrm>
            <a:off x="1026058" y="1449352"/>
            <a:ext cx="921048" cy="921048"/>
            <a:chOff x="10667724" y="2019434"/>
            <a:chExt cx="1296000" cy="1296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CC78E7-5D79-F95B-528B-7EA51CF3EF75}"/>
                </a:ext>
              </a:extLst>
            </p:cNvPr>
            <p:cNvGrpSpPr/>
            <p:nvPr/>
          </p:nvGrpSpPr>
          <p:grpSpPr>
            <a:xfrm>
              <a:off x="10667724" y="2019434"/>
              <a:ext cx="1296000" cy="1296000"/>
              <a:chOff x="2547739" y="4231535"/>
              <a:chExt cx="1296000" cy="129600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4818C-65B4-688D-664B-EBEE23665E58}"/>
                  </a:ext>
                </a:extLst>
              </p:cNvPr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rgbClr val="CBE0F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B233E63-A766-B728-4570-99B253F45F1A}"/>
                  </a:ext>
                </a:extLst>
              </p:cNvPr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4F8DC5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4555C4A-82B5-FA76-2831-D9478383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BB619256-8BF6-5824-C757-D044BE454092}"/>
              </a:ext>
            </a:extLst>
          </p:cNvPr>
          <p:cNvSpPr/>
          <p:nvPr/>
        </p:nvSpPr>
        <p:spPr>
          <a:xfrm>
            <a:off x="1050248" y="2408092"/>
            <a:ext cx="908953" cy="166433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조OO</a:t>
            </a:r>
            <a:endParaRPr kumimoji="0" lang="en-US" altLang="ko-KR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D209E36-B313-341C-8BC8-6570038DBA91}"/>
              </a:ext>
            </a:extLst>
          </p:cNvPr>
          <p:cNvGrpSpPr/>
          <p:nvPr/>
        </p:nvGrpSpPr>
        <p:grpSpPr>
          <a:xfrm>
            <a:off x="1046577" y="2697995"/>
            <a:ext cx="921048" cy="921048"/>
            <a:chOff x="2547739" y="4231535"/>
            <a:chExt cx="1296000" cy="12960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FDF5A3C-A780-71C5-34CA-4E6E4E90840A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E760CC0-F1A0-D2BE-C1A0-35787EEE0810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모서리가 둥근 직사각형 10">
            <a:extLst>
              <a:ext uri="{FF2B5EF4-FFF2-40B4-BE49-F238E27FC236}">
                <a16:creationId xmlns:a16="http://schemas.microsoft.com/office/drawing/2014/main" id="{33D49487-6981-6778-036C-EDD0D5D764DC}"/>
              </a:ext>
            </a:extLst>
          </p:cNvPr>
          <p:cNvSpPr/>
          <p:nvPr/>
        </p:nvSpPr>
        <p:spPr>
          <a:xfrm>
            <a:off x="1094958" y="3620449"/>
            <a:ext cx="848477" cy="178528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조</a:t>
            </a:r>
            <a:r>
              <a:rPr lang="en-US" alt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OO</a:t>
            </a:r>
            <a:endParaRPr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Malgun Gothic"/>
              <a:ea typeface="Malgun Gothic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6235E4-EC9A-357D-19E6-2CA27B0D5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4613" y="2906637"/>
            <a:ext cx="544730" cy="700681"/>
            <a:chOff x="648" y="958"/>
            <a:chExt cx="1078" cy="1384"/>
          </a:xfrm>
        </p:grpSpPr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D2C78BAE-71AF-220E-A128-699CA88E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14F2D64-7028-AE26-5EB0-FC03C2A9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E8CE9137-C5F5-542C-0E58-8C4AFD511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6D1C3F28-868B-B391-EE24-8D073FE62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B4C5F24D-1168-6984-D153-39F64047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6B9737FC-7534-8A05-263D-16B643A6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5A6824F1-E822-CD64-D0D8-09F9D11EE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74A1C9D-D85F-D277-D4CA-4FE87B39F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27AAEF5-BEA3-842A-E46F-EB56ED76E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1DD1FA70-FB84-9329-9DA8-30F601E99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F3A0A4A7-FABD-AB07-59D8-37E9E4481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78B4A768-68CF-3619-E3CA-9FEC69F7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705B9A39-AF04-6705-3BD1-01DD7FC98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E7BF6C1C-3B2B-A330-8608-4BDCEF158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7D155E8B-250D-4A01-A762-3868BCB43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0A453E15-81E1-3A17-4B7B-B7181E482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4994AA9A-602A-2ED8-0BA5-2C97886EF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0D4475E0-0B82-8055-B15A-56DFFB7E7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0F1E69AA-B5C3-0844-3976-394B87FC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079B93F2-F70B-5A39-0605-6D6696B6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F192D057-95E5-C295-BAEF-8181595D5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DDC7F0E3-20D4-CC76-DDA2-8409EF786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2" name="모서리가 둥근 직사각형 10">
            <a:extLst>
              <a:ext uri="{FF2B5EF4-FFF2-40B4-BE49-F238E27FC236}">
                <a16:creationId xmlns:a16="http://schemas.microsoft.com/office/drawing/2014/main" id="{4C66A615-A4AD-65D3-9DA8-1AA4ED17D04C}"/>
              </a:ext>
            </a:extLst>
          </p:cNvPr>
          <p:cNvSpPr/>
          <p:nvPr/>
        </p:nvSpPr>
        <p:spPr>
          <a:xfrm>
            <a:off x="1086534" y="5822258"/>
            <a:ext cx="908953" cy="166433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채</a:t>
            </a:r>
            <a:r>
              <a:rPr 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OO</a:t>
            </a:r>
            <a:endParaRPr kumimoji="0" lang="en-US" altLang="ko-KR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모서리가 둥근 직사각형 10">
            <a:extLst>
              <a:ext uri="{FF2B5EF4-FFF2-40B4-BE49-F238E27FC236}">
                <a16:creationId xmlns:a16="http://schemas.microsoft.com/office/drawing/2014/main" id="{8D9343A9-212A-4DAF-BDA2-8EA107224B5D}"/>
              </a:ext>
            </a:extLst>
          </p:cNvPr>
          <p:cNvSpPr/>
          <p:nvPr/>
        </p:nvSpPr>
        <p:spPr>
          <a:xfrm>
            <a:off x="1094958" y="4712329"/>
            <a:ext cx="908953" cy="178529"/>
          </a:xfrm>
          <a:prstGeom prst="rect">
            <a:avLst/>
          </a:prstGeom>
          <a:solidFill>
            <a:schemeClr val="bg1"/>
          </a:solidFill>
          <a:ln w="25400">
            <a:solidFill>
              <a:srgbClr val="41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진</a:t>
            </a:r>
            <a:r>
              <a:rPr lang="ko-KR" sz="1100" b="1">
                <a:solidFill>
                  <a:srgbClr val="44546A">
                    <a:lumMod val="75000"/>
                  </a:srgbClr>
                </a:solidFill>
                <a:latin typeface="Malgun Gothic"/>
                <a:ea typeface="Malgun Gothic"/>
              </a:rPr>
              <a:t>OO</a:t>
            </a:r>
            <a:endParaRPr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Malgun Gothic"/>
              <a:ea typeface="Malgun Gothic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7D3BA7B-A19E-FF8E-594F-1D0A8868D678}"/>
              </a:ext>
            </a:extLst>
          </p:cNvPr>
          <p:cNvGrpSpPr/>
          <p:nvPr/>
        </p:nvGrpSpPr>
        <p:grpSpPr>
          <a:xfrm>
            <a:off x="1074143" y="3801393"/>
            <a:ext cx="921048" cy="921048"/>
            <a:chOff x="2547739" y="4231535"/>
            <a:chExt cx="1296000" cy="12960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0F60A68-1BFA-3620-80AF-4E73FA888490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907659E-D55B-76DB-9744-96EB8A482F47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A5F42186-022A-4230-CDC9-3B3D7A5875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98" y="4027681"/>
            <a:ext cx="687439" cy="687439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2D16F9FF-3C4F-986F-4D71-42F874848C87}"/>
              </a:ext>
            </a:extLst>
          </p:cNvPr>
          <p:cNvGrpSpPr/>
          <p:nvPr/>
        </p:nvGrpSpPr>
        <p:grpSpPr>
          <a:xfrm>
            <a:off x="1089910" y="4899226"/>
            <a:ext cx="921048" cy="921048"/>
            <a:chOff x="2547739" y="4231535"/>
            <a:chExt cx="1296000" cy="1296000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432F4BA-8007-7A8B-EA7B-EF0E9CFD32A0}"/>
                </a:ext>
              </a:extLst>
            </p:cNvPr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CBE0F1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CD68ABD-B2FF-FBC3-FCD5-F3855E1A60D8}"/>
                </a:ext>
              </a:extLst>
            </p:cNvPr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4F8DC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8B1D7446-756A-FE60-A764-F63DBBEDF5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35" y="5077456"/>
            <a:ext cx="533449" cy="742819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3AE9F964-48A2-E17F-8ADF-0F9AA8136F1A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97" name="사각형: 둥근 모서리 3">
              <a:extLst>
                <a:ext uri="{FF2B5EF4-FFF2-40B4-BE49-F238E27FC236}">
                  <a16:creationId xmlns:a16="http://schemas.microsoft.com/office/drawing/2014/main" id="{B1F6D987-CCAF-1482-4582-B80CD64F789B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Project Insight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8" name="사각형: 둥근 모서리 2">
              <a:extLst>
                <a:ext uri="{FF2B5EF4-FFF2-40B4-BE49-F238E27FC236}">
                  <a16:creationId xmlns:a16="http://schemas.microsoft.com/office/drawing/2014/main" id="{B4224D65-1608-3A72-4943-66F78747DAC7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49">
              <a:extLst>
                <a:ext uri="{FF2B5EF4-FFF2-40B4-BE49-F238E27FC236}">
                  <a16:creationId xmlns:a16="http://schemas.microsoft.com/office/drawing/2014/main" id="{A586EEF5-32C8-B4D1-C869-B719E40CD7F7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자유형: 도형 43">
              <a:extLst>
                <a:ext uri="{FF2B5EF4-FFF2-40B4-BE49-F238E27FC236}">
                  <a16:creationId xmlns:a16="http://schemas.microsoft.com/office/drawing/2014/main" id="{F48F7364-648D-94E7-746F-CBD31886CB0C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63BC37C-E48D-43C2-717A-9282FC0D585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103" name="자유형: 도형 7">
                <a:extLst>
                  <a:ext uri="{FF2B5EF4-FFF2-40B4-BE49-F238E27FC236}">
                    <a16:creationId xmlns:a16="http://schemas.microsoft.com/office/drawing/2014/main" id="{5AB43844-FC3E-0DC5-DA48-276C4A618A1A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자유형: 도형 4">
                <a:extLst>
                  <a:ext uri="{FF2B5EF4-FFF2-40B4-BE49-F238E27FC236}">
                    <a16:creationId xmlns:a16="http://schemas.microsoft.com/office/drawing/2014/main" id="{487FB77F-6892-327C-C753-015C9AE982A0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자유형: 도형 8">
                <a:extLst>
                  <a:ext uri="{FF2B5EF4-FFF2-40B4-BE49-F238E27FC236}">
                    <a16:creationId xmlns:a16="http://schemas.microsoft.com/office/drawing/2014/main" id="{2B37CC5C-A4FC-C81E-F24A-B7C8A21654D7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자유형: 도형 11">
                <a:extLst>
                  <a:ext uri="{FF2B5EF4-FFF2-40B4-BE49-F238E27FC236}">
                    <a16:creationId xmlns:a16="http://schemas.microsoft.com/office/drawing/2014/main" id="{C0DF891C-859B-1B2C-53BC-69AB09066B98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자유형: 도형 12">
                <a:extLst>
                  <a:ext uri="{FF2B5EF4-FFF2-40B4-BE49-F238E27FC236}">
                    <a16:creationId xmlns:a16="http://schemas.microsoft.com/office/drawing/2014/main" id="{E6C3754D-62EF-1315-DB07-DC99FDA1C7D6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4D878D90-BBB4-D3E7-1703-074B4B96BE25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E0767F-21CF-FC02-B8F9-5F8DB8D4352A}"/>
              </a:ext>
            </a:extLst>
          </p:cNvPr>
          <p:cNvSpPr txBox="1"/>
          <p:nvPr/>
        </p:nvSpPr>
        <p:spPr>
          <a:xfrm>
            <a:off x="2261809" y="3883435"/>
            <a:ext cx="88295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</a:rPr>
              <a:t>낯설었던 감정 분석 모델과 API 연동이라는 도전에 부딪혔지만, 그 과정을 통해 한층 성장할 수 있었습니다. 앞으로도 기술로 사람의 감정을 이해하고 위로할 수 있는 서비스를 만들고 싶습니다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01C53-0C0E-7FD1-2D03-E4A572FB513D}"/>
              </a:ext>
            </a:extLst>
          </p:cNvPr>
          <p:cNvSpPr txBox="1"/>
          <p:nvPr/>
        </p:nvSpPr>
        <p:spPr>
          <a:xfrm>
            <a:off x="2261809" y="1553231"/>
            <a:ext cx="88295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Python의 Libarary를 사용하면서 </a:t>
            </a:r>
            <a:r>
              <a:rPr lang="en-US" altLang="ko-KR">
                <a:latin typeface="맑은 고딕"/>
                <a:ea typeface="맑은 고딕"/>
              </a:rPr>
              <a:t>Python</a:t>
            </a:r>
            <a:r>
              <a:rPr lang="ko-KR" altLang="ko-KR">
                <a:latin typeface="맑은 고딕"/>
                <a:ea typeface="맑은 고딕"/>
              </a:rPr>
              <a:t>의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강점을</a:t>
            </a:r>
            <a:r>
              <a:rPr lang="en-US" altLang="ko-KR">
                <a:latin typeface="Malgun Gothic"/>
                <a:ea typeface="Malgun Gothic"/>
              </a:rPr>
              <a:t> 제대로 느낄 수 있었고 그 과정에서 제가 잘 몰랐던 부분도 있었지만 팀원들과 함께 협업하면서 더 나은 방법과 방향성을 잘 잡을 수 있었습니다. 그를 통해 한 층 더 성장할 수 있었던 경험이였습니다.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03C08-3FD6-E23E-6E8F-568DF80B3DDF}"/>
              </a:ext>
            </a:extLst>
          </p:cNvPr>
          <p:cNvSpPr txBox="1"/>
          <p:nvPr/>
        </p:nvSpPr>
        <p:spPr>
          <a:xfrm>
            <a:off x="2261809" y="2919592"/>
            <a:ext cx="8829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과거에 파이썬 문법정도는 접해본 적 있었으나 서버나 </a:t>
            </a:r>
            <a:r>
              <a:rPr lang="ko-KR" altLang="en-US" err="1">
                <a:ea typeface="맑은 고딕"/>
              </a:rPr>
              <a:t>크롤링</a:t>
            </a:r>
            <a:r>
              <a:rPr lang="ko-KR" altLang="en-US">
                <a:ea typeface="맑은 고딕"/>
              </a:rPr>
              <a:t> 등 해보지 못한 부분을 프로젝트를 통해 배우고 경험할 수 있어서 좋았습니다.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56900-832F-CC0D-A2C2-49E19C04DE90}"/>
              </a:ext>
            </a:extLst>
          </p:cNvPr>
          <p:cNvSpPr txBox="1"/>
          <p:nvPr/>
        </p:nvSpPr>
        <p:spPr>
          <a:xfrm>
            <a:off x="2261808" y="5137635"/>
            <a:ext cx="8829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과거에 따로 다루기만 했던 기능들을 한 번에 다루며 실력을 기르고 ,팀원들과 협업하는 과정을 통해 성장할 수 있는 유익한 시간이었습니다.</a:t>
            </a:r>
          </a:p>
        </p:txBody>
      </p:sp>
    </p:spTree>
    <p:extLst>
      <p:ext uri="{BB962C8B-B14F-4D97-AF65-F5344CB8AC3E}">
        <p14:creationId xmlns:p14="http://schemas.microsoft.com/office/powerpoint/2010/main" val="222925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4738806" y="2447314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ko-KR" altLang="en-US" sz="1400" b="1">
                <a:solidFill>
                  <a:srgbClr val="333F50"/>
                </a:solidFill>
                <a:ea typeface="맑은 고딕"/>
              </a:rPr>
              <a:t>시연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4738806" y="3428999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6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333F50"/>
                </a:solidFill>
                <a:latin typeface="맑은 고딕"/>
                <a:ea typeface="맑은 고딕"/>
              </a:rPr>
              <a:t>코드 설명</a:t>
            </a:r>
            <a:endParaRPr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4857137" y="999472"/>
            <a:ext cx="25759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 차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2488520" y="2018018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1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noProof="0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프로젝트 </a:t>
            </a: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개요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2488520" y="2827985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2</a:t>
            </a:r>
            <a:endParaRPr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333F50"/>
                </a:solidFill>
                <a:latin typeface="맑은 고딕"/>
                <a:ea typeface="맑은 고딕"/>
              </a:rPr>
              <a:t>배경 및 필요성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7503503" y="2447314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noProof="0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5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Trouble Shooting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0D1EC7A-03FF-DCE4-EB5F-ED627C260791}"/>
              </a:ext>
            </a:extLst>
          </p:cNvPr>
          <p:cNvSpPr/>
          <p:nvPr/>
        </p:nvSpPr>
        <p:spPr>
          <a:xfrm>
            <a:off x="7503503" y="3428999"/>
            <a:ext cx="25759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noProof="0">
                <a:solidFill>
                  <a:srgbClr val="44546A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6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>
                <a:solidFill>
                  <a:srgbClr val="44546A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팀원 소개 및 마무리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858033" y="1736033"/>
            <a:ext cx="0" cy="3915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7413952" y="1736033"/>
            <a:ext cx="0" cy="3915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A218C-A765-0077-8FF9-837D26A6FAEC}"/>
              </a:ext>
            </a:extLst>
          </p:cNvPr>
          <p:cNvSpPr/>
          <p:nvPr/>
        </p:nvSpPr>
        <p:spPr>
          <a:xfrm>
            <a:off x="2488520" y="3654379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3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333F50"/>
                </a:solidFill>
                <a:latin typeface="맑은 고딕"/>
                <a:ea typeface="맑은 고딕"/>
              </a:rPr>
              <a:t>시스템 흐름도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B8E555-F8E2-1B18-F214-4DAECCEFA279}"/>
              </a:ext>
            </a:extLst>
          </p:cNvPr>
          <p:cNvSpPr/>
          <p:nvPr/>
        </p:nvSpPr>
        <p:spPr>
          <a:xfrm>
            <a:off x="2488520" y="4459308"/>
            <a:ext cx="2575990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  <a:latin typeface="맑은 고딕"/>
                <a:ea typeface="맑은 고딕"/>
              </a:rPr>
              <a:t>4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333F50"/>
                </a:solidFill>
                <a:latin typeface="맑은 고딕"/>
                <a:ea typeface="맑은 고딕"/>
              </a:rPr>
              <a:t>Flow Chart</a:t>
            </a:r>
            <a:endParaRPr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1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1140118" y="343535"/>
            <a:ext cx="6162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프로젝트 개요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/>
              <a:t>배경 및 필요성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118" y="1718510"/>
            <a:ext cx="3303772" cy="3643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6137" y="1318399"/>
            <a:ext cx="624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실시간 감정 인식 기반 맞춤형 음악 추천 시스템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6137" y="1879673"/>
            <a:ext cx="1372441" cy="6052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주요 기능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46137" y="2573429"/>
            <a:ext cx="616859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/>
              <a:t>▲표정 기반 감정 분석</a:t>
            </a:r>
            <a:endParaRPr lang="en-US" altLang="ko-KR" sz="1600" b="1"/>
          </a:p>
          <a:p>
            <a:r>
              <a:rPr lang="ko-KR" altLang="en-US" sz="1600"/>
              <a:t>카메라로 실시간 표정 캡쳐</a:t>
            </a:r>
            <a:r>
              <a:rPr lang="en-US" altLang="ko-KR" sz="1600"/>
              <a:t> </a:t>
            </a:r>
            <a:r>
              <a:rPr lang="ko-KR" altLang="en-US" sz="1600" b="1"/>
              <a:t>→ </a:t>
            </a:r>
            <a:r>
              <a:rPr lang="ko-KR" altLang="en-US" sz="1600"/>
              <a:t>감정 추론</a:t>
            </a:r>
            <a:r>
              <a:rPr lang="en-US" altLang="ko-KR" sz="1600"/>
              <a:t>(HAPPY, SAD </a:t>
            </a:r>
            <a:r>
              <a:rPr lang="ko-KR" altLang="en-US" sz="1600"/>
              <a:t>등</a:t>
            </a:r>
            <a:r>
              <a:rPr lang="en-US" altLang="ko-KR" sz="1600"/>
              <a:t>)</a:t>
            </a:r>
          </a:p>
          <a:p>
            <a:r>
              <a:rPr lang="ko-KR" altLang="en-US" sz="1600" b="1"/>
              <a:t>▲ 감정 맞춤 음악 추천</a:t>
            </a:r>
            <a:endParaRPr lang="en-US" altLang="ko-KR" sz="1600" b="1"/>
          </a:p>
          <a:p>
            <a:r>
              <a:rPr lang="ko-KR" altLang="en-US" sz="1600">
                <a:ea typeface="맑은 고딕"/>
              </a:rPr>
              <a:t>감정에 어울리는 장르 </a:t>
            </a:r>
            <a:r>
              <a:rPr lang="en-US" altLang="ko-KR" sz="1600">
                <a:ea typeface="맑은 고딕"/>
              </a:rPr>
              <a:t>&amp; </a:t>
            </a:r>
            <a:r>
              <a:rPr lang="ko-KR" altLang="en-US" sz="1600">
                <a:ea typeface="맑은 고딕"/>
              </a:rPr>
              <a:t>곡 추천</a:t>
            </a:r>
            <a:r>
              <a:rPr lang="ko-KR" altLang="en-US" sz="1600" b="1">
                <a:ea typeface="맑은 고딕"/>
              </a:rPr>
              <a:t> → </a:t>
            </a:r>
            <a:r>
              <a:rPr lang="ko-KR" altLang="en-US" sz="1600">
                <a:ea typeface="맑은 고딕"/>
              </a:rPr>
              <a:t>자동 재생</a:t>
            </a:r>
            <a:endParaRPr lang="en-US" altLang="ko-KR" sz="16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46137" y="4231557"/>
            <a:ext cx="1375159" cy="58585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사용 기술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46137" y="4913897"/>
            <a:ext cx="6886724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>
                <a:ea typeface="맑은 고딕"/>
              </a:rPr>
              <a:t>▲ </a:t>
            </a:r>
            <a:r>
              <a:rPr lang="ko-KR" altLang="ko-KR" sz="1600" b="1" err="1">
                <a:latin typeface="Arial"/>
                <a:ea typeface="맑은 고딕"/>
                <a:cs typeface="Arial"/>
              </a:rPr>
              <a:t>백엔드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: </a:t>
            </a:r>
            <a:r>
              <a:rPr lang="ko-KR" altLang="ko-KR" sz="1600" err="1">
                <a:latin typeface="Arial"/>
                <a:ea typeface="맑은 고딕"/>
                <a:cs typeface="Arial"/>
              </a:rPr>
              <a:t>Flask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, AWS EC2</a:t>
            </a:r>
            <a:endParaRPr lang="ko-KR" altLang="ko-KR" sz="1600"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>
                <a:ea typeface="맑은 고딕"/>
              </a:rPr>
              <a:t>▲ </a:t>
            </a:r>
            <a:r>
              <a:rPr lang="ko-KR" altLang="ko-KR" sz="1600" b="1">
                <a:latin typeface="Arial"/>
                <a:ea typeface="맑은 고딕"/>
                <a:cs typeface="Arial"/>
              </a:rPr>
              <a:t>표정 인식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: </a:t>
            </a:r>
            <a:r>
              <a:rPr lang="ko-KR" altLang="ko-KR" sz="1600" err="1">
                <a:latin typeface="Arial"/>
                <a:ea typeface="맑은 고딕"/>
                <a:cs typeface="Arial"/>
              </a:rPr>
              <a:t>Mediapipe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, </a:t>
            </a:r>
            <a:r>
              <a:rPr lang="ko-KR" altLang="ko-KR" sz="1600" err="1">
                <a:latin typeface="Arial"/>
                <a:ea typeface="맑은 고딕"/>
                <a:cs typeface="Arial"/>
              </a:rPr>
              <a:t>Rekognition</a:t>
            </a:r>
            <a:endParaRPr lang="en-US" altLang="ko-KR" sz="1600" err="1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>
                <a:ea typeface="맑은 고딕"/>
              </a:rPr>
              <a:t>▲ </a:t>
            </a:r>
            <a:r>
              <a:rPr lang="ko-KR" altLang="ko-KR" sz="1600" b="1">
                <a:latin typeface="Arial"/>
                <a:ea typeface="맑은 고딕"/>
                <a:cs typeface="Arial"/>
              </a:rPr>
              <a:t>음악 추천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: </a:t>
            </a:r>
            <a:r>
              <a:rPr lang="ko-KR" altLang="ko-KR" sz="1600" err="1">
                <a:latin typeface="Arial"/>
                <a:ea typeface="맑은 고딕"/>
                <a:cs typeface="Arial"/>
              </a:rPr>
              <a:t>감정별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 음악 데이터셋 + </a:t>
            </a:r>
            <a:r>
              <a:rPr lang="ko-KR" altLang="ko-KR" sz="1600" err="1">
                <a:latin typeface="Arial"/>
                <a:ea typeface="맑은 고딕"/>
                <a:cs typeface="Arial"/>
              </a:rPr>
              <a:t>크롤링</a:t>
            </a:r>
            <a:endParaRPr lang="ko-KR" altLang="ko-KR" sz="1600">
              <a:latin typeface="Arial"/>
              <a:ea typeface="맑은 고딕"/>
              <a:cs typeface="Arial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>
                <a:ea typeface="맑은 고딕"/>
              </a:rPr>
              <a:t>▲ </a:t>
            </a:r>
            <a:r>
              <a:rPr lang="ko-KR" altLang="ko-KR" sz="1600" b="1" err="1">
                <a:latin typeface="Arial"/>
                <a:ea typeface="맑은 고딕"/>
                <a:cs typeface="Arial"/>
              </a:rPr>
              <a:t>프론트엔드</a:t>
            </a:r>
            <a:r>
              <a:rPr lang="ko-KR" altLang="ko-KR" sz="1600">
                <a:latin typeface="Arial"/>
                <a:ea typeface="맑은 고딕"/>
                <a:cs typeface="Arial"/>
              </a:rPr>
              <a:t>: HTML, CSS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18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D149-DF16-C786-4F58-4C1AF79C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1DB9C0-07BB-4EAB-B12D-A8196477402D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EB4ED255-8600-7226-3671-98995022C384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A5759CC3-EB65-2987-B81A-9FAF71FA0E19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B2DEA7D-6E40-25B1-3A70-A466AED6C2F1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A06B8F-C3F3-553A-52DC-39DA536A08EB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230687-F6BD-315E-15E1-9CE0ABCEAE3F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CC82CE23-C666-8063-5A72-30C23965A712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8E57C9F8-59EB-BFA3-B01D-C293C5A88A63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CE1B2FB-E92F-6E42-7029-7632480DA4C6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1DA7115-1F56-31E5-2534-B8FB8AB73FC1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67ABD231-1B29-7B71-202D-3A5B1E3E98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CCCEC1D-1D52-2E44-D540-66970CE3D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EFE620A3-DCA1-B1F5-B684-1011E7327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72309DCC-6415-DEDF-5E28-3A487DA8F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9FC74DC8-2EA3-949C-B794-942D77C90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742CC9-3EAD-F343-D62A-9782AD7A3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97A1E8AC-2B62-DB1D-0CDF-902ABB539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1A38128-0CA1-773A-BE5E-768E35AF7EC5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B631B5D-78F0-FD98-EB42-7C9C0F617789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4BE61D-788A-5220-170A-761DEEB77DAB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46A4ACC3-CA39-69FF-3B6B-39A8B3AE40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30A0C9-7A1E-891A-EE12-09E67994FE9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F0409ECC-A7FD-91EF-8481-D0EBAECAF4CC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8833A3ED-FBEA-DA07-AE05-1419AB38322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026EF8-1FB6-F5F6-A8A6-6E21848804BB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F64076-AD4F-F2DB-1E66-4D9087FDCB4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F820937-0C7A-A0EC-DBCA-958FEB341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33C7CF4-70B7-BED6-1366-2C800CA81359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753695-0D77-F1FC-EBC9-6C08A16A5DF0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DD86165C-3E01-6BD4-7843-53ACF5F28040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   What is Mediapipe</a:t>
              </a:r>
              <a:endParaRPr kumimoji="0" lang="ko-KR" alt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D5C44CA3-112B-C9FD-891F-9E1F7BF9F8B8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979EC771-5D9B-CC66-1207-DA21E4B3B415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0EE21EB9-62A4-8C58-3E9D-EDCF937A8BED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55B8BB8-D0DF-9629-892C-5F927CAA6376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3A545ABA-05BF-FEA3-E5B4-65AC73A085D8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01FFB32B-86BE-88AD-9429-84C647F37B75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EC0D2263-46D2-5A3F-B3E3-123AD768FA7D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1912FF6B-0D27-9E30-F424-B494407A43E8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3F86DCE5-28D1-B797-FDE3-0C501C5FEDE4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0637A52-2588-496D-9741-843B4649C110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8BFB2-6C89-16CC-5E45-2E6556BC5D42}"/>
              </a:ext>
            </a:extLst>
          </p:cNvPr>
          <p:cNvSpPr txBox="1"/>
          <p:nvPr/>
        </p:nvSpPr>
        <p:spPr>
          <a:xfrm>
            <a:off x="1496455" y="3093902"/>
            <a:ext cx="41313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Google에서 제작한 AI 프레임 워크로 이미지 혹은 영상 등과 같은 데이터를 처리하기 위한 기계학습 파이프라인</a:t>
            </a:r>
          </a:p>
          <a:p>
            <a:endParaRPr lang="ko-KR" altLang="en-US" sz="1400" b="1">
              <a:ea typeface="맑은 고딕"/>
            </a:endParaRPr>
          </a:p>
          <a:p>
            <a:r>
              <a:rPr lang="ko-KR" altLang="en-US" sz="1400" b="1">
                <a:ea typeface="맑은 고딕"/>
              </a:rPr>
              <a:t>-&gt; AWS Rekognition 대비 다양한 ML 솔루션을 제공합니다.</a:t>
            </a:r>
          </a:p>
        </p:txBody>
      </p:sp>
      <p:pic>
        <p:nvPicPr>
          <p:cNvPr id="7" name="그림 6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94102E-5B61-2AC7-9300-8B7E5E793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841" y="2029284"/>
            <a:ext cx="3981450" cy="742950"/>
          </a:xfrm>
          <a:prstGeom prst="rect">
            <a:avLst/>
          </a:prstGeom>
        </p:spPr>
      </p:pic>
      <p:pic>
        <p:nvPicPr>
          <p:cNvPr id="9" name="그림 8" descr="인간의 얼굴, 텍스트, 의류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A98552-448B-1A82-82D2-B122C3261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255" y="2029743"/>
            <a:ext cx="4699152" cy="36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2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909364" y="86807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AC08A75B-A086-427C-AAA0-29E8AE21D9B9}"/>
              </a:ext>
            </a:extLst>
          </p:cNvPr>
          <p:cNvSpPr/>
          <p:nvPr/>
        </p:nvSpPr>
        <p:spPr>
          <a:xfrm>
            <a:off x="4249534" y="1506437"/>
            <a:ext cx="3700462" cy="3700462"/>
          </a:xfrm>
          <a:prstGeom prst="arc">
            <a:avLst>
              <a:gd name="adj1" fmla="val 13131816"/>
              <a:gd name="adj2" fmla="val 10814259"/>
            </a:avLst>
          </a:prstGeom>
          <a:noFill/>
          <a:ln w="19050">
            <a:solidFill>
              <a:srgbClr val="00B0F0"/>
            </a:solidFill>
            <a:prstDash val="solid"/>
            <a:headEnd type="oval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98561A7-FD7B-438E-9A08-79A9EADA5A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558" y="3248698"/>
            <a:ext cx="58" cy="21600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원호 59">
            <a:extLst>
              <a:ext uri="{FF2B5EF4-FFF2-40B4-BE49-F238E27FC236}">
                <a16:creationId xmlns:a16="http://schemas.microsoft.com/office/drawing/2014/main" id="{9C739873-8430-4D2D-B2B9-DE5F1A83BEAF}"/>
              </a:ext>
            </a:extLst>
          </p:cNvPr>
          <p:cNvSpPr/>
          <p:nvPr/>
        </p:nvSpPr>
        <p:spPr>
          <a:xfrm>
            <a:off x="1176125" y="1486732"/>
            <a:ext cx="3700462" cy="3700462"/>
          </a:xfrm>
          <a:prstGeom prst="arc">
            <a:avLst>
              <a:gd name="adj1" fmla="val 11292880"/>
              <a:gd name="adj2" fmla="val 15077511"/>
            </a:avLst>
          </a:prstGeom>
          <a:noFill/>
          <a:ln w="187325">
            <a:solidFill>
              <a:schemeClr val="tx2">
                <a:lumMod val="75000"/>
              </a:schemeClr>
            </a:solidFill>
            <a:prstDash val="solid"/>
            <a:headEnd type="none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F7981641-BDB3-4F82-B9DF-8ED0DBE9E58D}"/>
              </a:ext>
            </a:extLst>
          </p:cNvPr>
          <p:cNvSpPr/>
          <p:nvPr/>
        </p:nvSpPr>
        <p:spPr>
          <a:xfrm rot="906719">
            <a:off x="4146380" y="1517726"/>
            <a:ext cx="3700462" cy="3700462"/>
          </a:xfrm>
          <a:prstGeom prst="arc">
            <a:avLst>
              <a:gd name="adj1" fmla="val 970752"/>
              <a:gd name="adj2" fmla="val 4637610"/>
            </a:avLst>
          </a:prstGeom>
          <a:noFill/>
          <a:ln w="187325">
            <a:solidFill>
              <a:srgbClr val="00B0F0"/>
            </a:solidFill>
            <a:prstDash val="solid"/>
            <a:headEnd type="none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3FCCDA-04C0-46DB-AA47-105EB8D6988A}"/>
              </a:ext>
            </a:extLst>
          </p:cNvPr>
          <p:cNvSpPr/>
          <p:nvPr/>
        </p:nvSpPr>
        <p:spPr>
          <a:xfrm>
            <a:off x="1680327" y="1970964"/>
            <a:ext cx="2563455" cy="32126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문제 인식</a:t>
            </a: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• 음악 추천 시스템은 감정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상태를 반영 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X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 </a:t>
            </a: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사용자가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직접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음악을 선택해야 함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현재 대부분의 시스템은 사용자의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‘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기분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‘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을 고려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X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3D9733-6D3F-4C2B-A02B-0357345C5396}"/>
              </a:ext>
            </a:extLst>
          </p:cNvPr>
          <p:cNvSpPr/>
          <p:nvPr/>
        </p:nvSpPr>
        <p:spPr>
          <a:xfrm>
            <a:off x="4767254" y="1976188"/>
            <a:ext cx="2736478" cy="24468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필요성</a:t>
            </a: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감정 맞춤 음악의 심리적 효과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</a:t>
            </a: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스트레스 해소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</a:t>
            </a: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기분 전환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집중력 향상</a:t>
            </a:r>
            <a:endParaRPr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27F7C15-0F48-4BAD-AC6F-DD9EF2E74C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544" y="3232465"/>
            <a:ext cx="58" cy="252000"/>
          </a:xfrm>
          <a:prstGeom prst="line">
            <a:avLst/>
          </a:prstGeom>
          <a:ln w="19050">
            <a:solidFill>
              <a:srgbClr val="00B0F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원호 65">
            <a:extLst>
              <a:ext uri="{FF2B5EF4-FFF2-40B4-BE49-F238E27FC236}">
                <a16:creationId xmlns:a16="http://schemas.microsoft.com/office/drawing/2014/main" id="{395F5B86-1F3A-4E48-8357-A4614ADF2802}"/>
              </a:ext>
            </a:extLst>
          </p:cNvPr>
          <p:cNvSpPr/>
          <p:nvPr/>
        </p:nvSpPr>
        <p:spPr>
          <a:xfrm>
            <a:off x="7652042" y="1506437"/>
            <a:ext cx="3591401" cy="3799341"/>
          </a:xfrm>
          <a:prstGeom prst="arc">
            <a:avLst>
              <a:gd name="adj1" fmla="val 2383978"/>
              <a:gd name="adj2" fmla="val 21596705"/>
            </a:avLst>
          </a:prstGeom>
          <a:noFill/>
          <a:ln w="19050">
            <a:solidFill>
              <a:schemeClr val="accent3"/>
            </a:solidFill>
            <a:prstDash val="solid"/>
            <a:headEnd type="oval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7" name="원호 66">
            <a:extLst>
              <a:ext uri="{FF2B5EF4-FFF2-40B4-BE49-F238E27FC236}">
                <a16:creationId xmlns:a16="http://schemas.microsoft.com/office/drawing/2014/main" id="{395F5B86-1F3A-4E48-8357-A4614ADF2802}"/>
              </a:ext>
            </a:extLst>
          </p:cNvPr>
          <p:cNvSpPr/>
          <p:nvPr/>
        </p:nvSpPr>
        <p:spPr>
          <a:xfrm>
            <a:off x="1145714" y="1508203"/>
            <a:ext cx="3700462" cy="3700462"/>
          </a:xfrm>
          <a:prstGeom prst="arc">
            <a:avLst>
              <a:gd name="adj1" fmla="val 2383978"/>
              <a:gd name="adj2" fmla="val 21596705"/>
            </a:avLst>
          </a:prstGeom>
          <a:noFill/>
          <a:ln w="19050">
            <a:solidFill>
              <a:schemeClr val="tx2">
                <a:lumMod val="75000"/>
              </a:schemeClr>
            </a:solidFill>
            <a:prstDash val="solid"/>
            <a:headEnd type="oval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E3D9733-6D3F-4C2B-A02B-0357345C5396}"/>
              </a:ext>
            </a:extLst>
          </p:cNvPr>
          <p:cNvSpPr/>
          <p:nvPr/>
        </p:nvSpPr>
        <p:spPr>
          <a:xfrm>
            <a:off x="7948630" y="1978785"/>
            <a:ext cx="3010980" cy="20820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해결책</a:t>
            </a: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</a:t>
            </a:r>
            <a:r>
              <a:rPr 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얼굴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표정 기반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실시간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맑은 고딕"/>
              </a:rPr>
              <a:t> 감정 분석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sz="1400">
                <a:solidFill>
                  <a:srgbClr val="404040"/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ea typeface="맑은 고딕"/>
              </a:rPr>
              <a:t>감정에 맞는 음악 자동 추천</a:t>
            </a:r>
            <a:endParaRPr lang="en-US" altLang="ko-KR" sz="1400"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sz="1400">
                <a:solidFill>
                  <a:srgbClr val="404040"/>
                </a:solidFill>
                <a:latin typeface="Malgun Gothic"/>
                <a:ea typeface="Malgun Gothic"/>
              </a:rPr>
              <a:t>• </a:t>
            </a:r>
            <a:r>
              <a:rPr lang="ko-KR" altLang="en-US" sz="1400">
                <a:ea typeface="맑은 고딕"/>
              </a:rPr>
              <a:t>사용자의 </a:t>
            </a:r>
            <a:r>
              <a:rPr lang="ko-KR" altLang="en-US" sz="1400" b="1">
                <a:ea typeface="맑은 고딕"/>
              </a:rPr>
              <a:t>감정 상태에 딱 맞는 </a:t>
            </a:r>
            <a:endParaRPr lang="ko-KR" altLang="en-US" sz="1400">
              <a:solidFill>
                <a:srgbClr val="404040"/>
              </a:solidFill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ea typeface="맑은 고딕"/>
              </a:rPr>
              <a:t>음악 제공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ea typeface="맑은 고딕"/>
            </a:endParaRPr>
          </a:p>
        </p:txBody>
      </p:sp>
      <p:sp>
        <p:nvSpPr>
          <p:cNvPr id="69" name="원호 68">
            <a:extLst>
              <a:ext uri="{FF2B5EF4-FFF2-40B4-BE49-F238E27FC236}">
                <a16:creationId xmlns:a16="http://schemas.microsoft.com/office/drawing/2014/main" id="{9C739873-8430-4D2D-B2B9-DE5F1A83BEAF}"/>
              </a:ext>
            </a:extLst>
          </p:cNvPr>
          <p:cNvSpPr/>
          <p:nvPr/>
        </p:nvSpPr>
        <p:spPr>
          <a:xfrm rot="4738424">
            <a:off x="7506390" y="1517726"/>
            <a:ext cx="3700462" cy="3700462"/>
          </a:xfrm>
          <a:prstGeom prst="arc">
            <a:avLst>
              <a:gd name="adj1" fmla="val 11292880"/>
              <a:gd name="adj2" fmla="val 15077511"/>
            </a:avLst>
          </a:prstGeom>
          <a:noFill/>
          <a:ln w="1873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6125" y="339172"/>
            <a:ext cx="392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247857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D174-3E47-B804-7439-8B79023B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F412CB2-E0AA-B984-F994-6B606BB2107F}"/>
              </a:ext>
            </a:extLst>
          </p:cNvPr>
          <p:cNvSpPr/>
          <p:nvPr/>
        </p:nvSpPr>
        <p:spPr>
          <a:xfrm>
            <a:off x="315378" y="287517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AAFFC9FA-CCE3-8B71-F90A-EC424BE55B13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A828893A-B3AA-C0EF-1C3D-A1E9F9FC5C1E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1364594-0CFA-A7EB-B92D-210230CFC69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6D4157A-7491-FD42-1147-C282177A36B8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C3BCA5-BE4F-C131-7F9D-D0C42C31E4DE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B5D5DD63-3199-1727-739E-CF790376388F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FE577CB3-D658-19AB-B76B-04DC1935D81E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E77744-569D-0245-855C-753589A06F27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E83CA0-540A-CC4E-CC02-B2DAB8A32D06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A9DF192A-F477-23CE-D720-17C8896D78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5B83BAFD-7CB4-A5EF-FF05-83921ADDD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60DFCB7B-6D6B-5910-CF77-8CCF13C78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E646B62-22AA-5A8F-47AA-A29412AB6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4680C0B-6089-A97C-1CD2-096D65429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BA497CA1-7C1E-17F8-875A-4D3E1E0B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6747E4F7-65B8-1418-C5DB-F650F1EE6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04A63C-266D-8C07-4C35-F049AB0DACF8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BE743F2-0CB6-2982-BEF8-DBC723C3FE9A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782A2B8-C6EE-D64B-AFF6-D5B2AE56156F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193D831F-800A-D3AA-FA17-B9CBF53D3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ADA1DB2-6516-2957-5A92-840F02428EA7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B34A3513-A5E0-424C-706D-88A003B880C3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5476BD31-2C86-074C-6C08-C6A797E9A80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FD6E537-D3A4-24D1-DD2C-AA774B89DD14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A1766A8-3F2B-9B6A-9A3E-56D7BADD5EAB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226A9A0-02BC-CCE1-2B78-4C099A39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A3B81D8-6CC5-52F1-D189-B64544CD2452}"/>
              </a:ext>
            </a:extLst>
          </p:cNvPr>
          <p:cNvSpPr/>
          <p:nvPr/>
        </p:nvSpPr>
        <p:spPr>
          <a:xfrm>
            <a:off x="933567" y="897086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03D3F4C-A60E-A283-692F-CE8328DB082E}"/>
              </a:ext>
            </a:extLst>
          </p:cNvPr>
          <p:cNvSpPr/>
          <p:nvPr/>
        </p:nvSpPr>
        <p:spPr>
          <a:xfrm>
            <a:off x="917984" y="185811"/>
            <a:ext cx="2575990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333F50"/>
                </a:solidFill>
                <a:latin typeface="맑은 고딕"/>
                <a:ea typeface="맑은 고딕"/>
              </a:rPr>
              <a:t>시스템 흐름도</a:t>
            </a:r>
            <a:endParaRPr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9" name="그림 18" descr="원, 그래픽, 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99B09C-60C3-01E7-F5B3-E37E3382A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1364" y="3053973"/>
            <a:ext cx="1130085" cy="1473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B905F2-93DE-E56D-3019-BF78AEE1744D}"/>
              </a:ext>
            </a:extLst>
          </p:cNvPr>
          <p:cNvSpPr txBox="1"/>
          <p:nvPr/>
        </p:nvSpPr>
        <p:spPr>
          <a:xfrm>
            <a:off x="1963118" y="4701152"/>
            <a:ext cx="839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User</a:t>
            </a:r>
          </a:p>
        </p:txBody>
      </p:sp>
      <p:pic>
        <p:nvPicPr>
          <p:cNvPr id="21" name="그림 20" descr="원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310C2F-6130-437D-746B-C1930DD05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891" y="2925980"/>
            <a:ext cx="1348353" cy="16259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6A4E6-2A5E-90EC-2557-C5F09435D8A9}"/>
              </a:ext>
            </a:extLst>
          </p:cNvPr>
          <p:cNvSpPr txBox="1"/>
          <p:nvPr/>
        </p:nvSpPr>
        <p:spPr>
          <a:xfrm>
            <a:off x="4326609" y="4701151"/>
            <a:ext cx="839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웹캠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BD315F-F92E-46B6-BC4F-59F6C2E25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750" y="3050664"/>
            <a:ext cx="1133313" cy="14799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683311-3697-02BE-8883-FD7FDE78C7AE}"/>
              </a:ext>
            </a:extLst>
          </p:cNvPr>
          <p:cNvSpPr txBox="1"/>
          <p:nvPr/>
        </p:nvSpPr>
        <p:spPr>
          <a:xfrm>
            <a:off x="6352048" y="4652772"/>
            <a:ext cx="1301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   서버 EC2(</a:t>
            </a:r>
            <a:r>
              <a:rPr lang="ko-KR" altLang="en-US" err="1">
                <a:ea typeface="맑은 고딕"/>
              </a:rPr>
              <a:t>Flask</a:t>
            </a:r>
            <a:r>
              <a:rPr lang="ko-KR" altLang="en-US">
                <a:ea typeface="맑은 고딕"/>
              </a:rPr>
              <a:t>)</a:t>
            </a:r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3569341-712E-FABA-F55B-FCC33B274037}"/>
              </a:ext>
            </a:extLst>
          </p:cNvPr>
          <p:cNvSpPr/>
          <p:nvPr/>
        </p:nvSpPr>
        <p:spPr>
          <a:xfrm>
            <a:off x="3048000" y="3771253"/>
            <a:ext cx="994474" cy="116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F9AF9F-5F90-1D3B-7825-531ABBD5F53B}"/>
              </a:ext>
            </a:extLst>
          </p:cNvPr>
          <p:cNvSpPr/>
          <p:nvPr/>
        </p:nvSpPr>
        <p:spPr>
          <a:xfrm>
            <a:off x="5385660" y="3771252"/>
            <a:ext cx="994474" cy="116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B31176C-47BB-6062-DAB3-10D9030C0BAB}"/>
              </a:ext>
            </a:extLst>
          </p:cNvPr>
          <p:cNvSpPr/>
          <p:nvPr/>
        </p:nvSpPr>
        <p:spPr>
          <a:xfrm rot="-2400000">
            <a:off x="7374076" y="2500959"/>
            <a:ext cx="1640235" cy="1808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7D357DF-7828-04D5-A6A4-986F0860CF9F}"/>
              </a:ext>
            </a:extLst>
          </p:cNvPr>
          <p:cNvSpPr/>
          <p:nvPr/>
        </p:nvSpPr>
        <p:spPr>
          <a:xfrm rot="1740000" flipV="1">
            <a:off x="7465485" y="4571897"/>
            <a:ext cx="1743558" cy="1678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FC381F-E647-EBC3-D663-004FE9F9B2D1}"/>
              </a:ext>
            </a:extLst>
          </p:cNvPr>
          <p:cNvSpPr txBox="1"/>
          <p:nvPr/>
        </p:nvSpPr>
        <p:spPr>
          <a:xfrm>
            <a:off x="2957592" y="3396711"/>
            <a:ext cx="11752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ea typeface="맑은 고딕"/>
              </a:rPr>
              <a:t>표정 제공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4CDC1A-D71A-CDF4-04FF-C2EC17C4ED6A}"/>
              </a:ext>
            </a:extLst>
          </p:cNvPr>
          <p:cNvSpPr txBox="1"/>
          <p:nvPr/>
        </p:nvSpPr>
        <p:spPr>
          <a:xfrm>
            <a:off x="5385660" y="3396711"/>
            <a:ext cx="11752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감정 분석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FE1D96-6276-F8B1-1E5A-9F17DFA75E43}"/>
              </a:ext>
            </a:extLst>
          </p:cNvPr>
          <p:cNvSpPr txBox="1"/>
          <p:nvPr/>
        </p:nvSpPr>
        <p:spPr>
          <a:xfrm rot="1800000">
            <a:off x="7297117" y="4819862"/>
            <a:ext cx="2402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감정 + 음악 결과 출력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A0244B-6AF1-1958-2AD2-6D5483884455}"/>
              </a:ext>
            </a:extLst>
          </p:cNvPr>
          <p:cNvSpPr txBox="1"/>
          <p:nvPr/>
        </p:nvSpPr>
        <p:spPr>
          <a:xfrm rot="-2340000">
            <a:off x="7133778" y="2245668"/>
            <a:ext cx="18597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장르별 음악 요청</a:t>
            </a:r>
          </a:p>
        </p:txBody>
      </p:sp>
      <p:pic>
        <p:nvPicPr>
          <p:cNvPr id="56" name="그림 55" descr="폰트, 그래픽, 로고, 일렉트릭 블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43802A-4797-0421-EFBB-B76FEC4EE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7622" y="1385242"/>
            <a:ext cx="1975873" cy="962025"/>
          </a:xfrm>
          <a:prstGeom prst="rect">
            <a:avLst/>
          </a:prstGeom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DE8FD7E-CB4C-8F7A-6F44-FBCFA7F0EEE2}"/>
              </a:ext>
            </a:extLst>
          </p:cNvPr>
          <p:cNvSpPr/>
          <p:nvPr/>
        </p:nvSpPr>
        <p:spPr>
          <a:xfrm rot="8460000">
            <a:off x="7431999" y="2650472"/>
            <a:ext cx="1704811" cy="1808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A4387A-5D27-24BB-FE52-EC8D38CC548D}"/>
              </a:ext>
            </a:extLst>
          </p:cNvPr>
          <p:cNvSpPr txBox="1"/>
          <p:nvPr/>
        </p:nvSpPr>
        <p:spPr>
          <a:xfrm rot="-2580000">
            <a:off x="7774980" y="2854269"/>
            <a:ext cx="14465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음악 정보 반환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6F3BADC-9B3F-7A56-9481-CF078FE3D918}"/>
              </a:ext>
            </a:extLst>
          </p:cNvPr>
          <p:cNvSpPr/>
          <p:nvPr/>
        </p:nvSpPr>
        <p:spPr>
          <a:xfrm rot="-9120000" flipV="1">
            <a:off x="7517431" y="4344366"/>
            <a:ext cx="1743557" cy="206644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05CF0D-2DC5-6C99-7E02-4B114B188A82}"/>
              </a:ext>
            </a:extLst>
          </p:cNvPr>
          <p:cNvSpPr txBox="1"/>
          <p:nvPr/>
        </p:nvSpPr>
        <p:spPr>
          <a:xfrm rot="1740000">
            <a:off x="7614178" y="4076598"/>
            <a:ext cx="18468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사용자의 로그 수집</a:t>
            </a:r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98D9EA-1C6E-2615-C406-114827FE9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1994" y="4544233"/>
            <a:ext cx="1886864" cy="13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D2C5617-3713-415D-BBB9-109D6362FA4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4DDFCF-93AB-455C-BF37-6FE10E6CE047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4281D5C-F84B-4488-A79B-D7CA12AF7D24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664740FF-34B3-4EE2-BB90-8C368DE4A927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6872169-D53E-4F29-856E-4FFE8DD69BEC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BD04A70-451F-42AC-8081-4F31894CD24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82CA7C8-6996-467D-9CB0-E0118535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7C4A4A-C04A-C255-63AA-B171BFE07D05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A41AA4D5-A877-5105-58BC-FEA09D1EC60D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Flow Chart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684345A8-7BD8-5A3E-C9AF-7800DBA40516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D9A8CCFC-1039-9F94-AFD6-4A80812FAFC9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2F0A63EA-F163-61D4-8605-573D91402E0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77E9052-5DF5-A27F-33AE-885ABCE8C91E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659C450A-DDD6-536B-8D16-3D1A0C24F1DD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F0296BD9-D478-DC6B-37C9-3AB9E5A7EC59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503D1AC0-FCB3-1ACB-4EF2-AF6FDF14010E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F9ECDCAB-741A-E6C8-CF15-EFE48E7E2780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FFD52357-81F5-71C9-90D3-26BBC2198875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D3C5DDE-5019-6358-361A-257B65713BE7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74" y="1617444"/>
            <a:ext cx="9530819" cy="42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10F82-3906-42C9-1067-7902A1D3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12C293-C44A-00C2-8A3B-41FC4CE30CD3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A6EE827D-685F-08EA-410C-EC6A1176896E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AD16FCCC-6473-3320-8A8E-F5CA71082B33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8815F97-2AE4-954B-BD46-7357BF971BFC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61A17F6-DC03-9B1D-3ECE-4094726639EB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F0677C-89C8-DAE1-128B-549C480C8722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2EE9928A-B534-8C89-7428-D362B873B490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51851F13-4CE8-7648-03A2-4EA8D789B18F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D7660F-B5C0-53F6-BE00-4D09ADBA807C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AA6F5FA-40A3-56D5-B307-F679728949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F5C2D458-F17F-00A1-6ED2-956EDFFED5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184AFE56-D719-E19A-6730-D7573703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ACBBA19E-DEFA-1112-9AA1-6421140B1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ED2B393F-EBD1-0FAD-A052-23B080143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B44A7B9-5312-6202-A7F9-81A4AE1C0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30276190-95F8-E0CC-3E1F-7FF5E50F6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846CB305-32C6-8257-80F3-038E6F48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F34A0E-D484-E365-383A-B478BF3B1E1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BD265C5-2FEB-7363-F2F4-C9DFF1B3647E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5F5E90-39D4-BA0D-1A3A-FD24B063010A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EE4534B5-5758-2CC0-A5CC-064FE534C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DFF93A66-49CA-672D-3102-F5730D04D37A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B888BC83-69CE-CBF4-0235-1C02D3E71F08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5263A706-254F-F1FE-94E2-E7612E3868F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B62BF29-9B59-3EBB-65A6-A8C0ECA32028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3AB24E3-E73C-B4F1-2FBD-E8179AABC828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CAB188C-232F-527A-2286-C89CD601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5151B7A-C456-0903-7EBA-0A04D75C90BD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8E1927B-50E2-756E-F049-32076AA9046C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1C06782A-0441-7FBF-5DB4-0652BA16881F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   </a:t>
              </a:r>
              <a:r>
                <a:rPr lang="en-US" altLang="ko-KR" sz="2400" err="1">
                  <a:solidFill>
                    <a:prstClr val="white"/>
                  </a:solidFill>
                  <a:latin typeface="맑은 고딕"/>
                  <a:ea typeface="맑은 고딕"/>
                </a:rPr>
                <a:t>시연</a:t>
              </a:r>
              <a:endParaRPr kumimoji="0" lang="ko-KR" alt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E76A1B54-0198-8113-85D7-15A2CFD7FC75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09FB3AA5-731C-3401-6CEE-88796F876138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DB1F39B9-8591-437A-A97F-1208BBD62654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7F3C085-9D32-A0C2-F53A-B9847F1C6CFF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CF0650A9-F1ED-AD08-E01B-7C3AAB29200C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7248E531-8043-5A9E-4B1E-734FCAA01EA3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1D9ADC65-0382-C9DA-243D-BA0F3A5A4C21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9F1ACE5D-08FB-2D07-182F-6ADF337A1C2D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85FA198A-A38A-FA69-D331-D9D9F443216A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D0339B2-931A-E399-E1A0-E8D3FC6DF261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데모영상">
            <a:hlinkClick r:id="" action="ppaction://media"/>
            <a:extLst>
              <a:ext uri="{FF2B5EF4-FFF2-40B4-BE49-F238E27FC236}">
                <a16:creationId xmlns:a16="http://schemas.microsoft.com/office/drawing/2014/main" id="{9667DDCF-C151-F324-DAEB-4A4BEFA536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40667" y="1405467"/>
            <a:ext cx="4903612" cy="4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E9D1-3182-3964-6C61-A09F4460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9B8715-1FE7-FCF7-A98E-3E31423DA2FE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7CFB037D-0CEF-BE15-7E38-2599CDDBDF50}"/>
              </a:ext>
            </a:extLst>
          </p:cNvPr>
          <p:cNvSpPr/>
          <p:nvPr/>
        </p:nvSpPr>
        <p:spPr>
          <a:xfrm rot="5400000">
            <a:off x="-130302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5C6EB9F4-BCDF-051B-1C3B-E8FAD18CACDC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26F877-9069-08F4-C72A-8888EE81861F}"/>
              </a:ext>
            </a:extLst>
          </p:cNvPr>
          <p:cNvSpPr/>
          <p:nvPr/>
        </p:nvSpPr>
        <p:spPr>
          <a:xfrm>
            <a:off x="357414" y="406400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0A2D26-72AF-4851-E843-71E689EB18A1}"/>
              </a:ext>
            </a:extLst>
          </p:cNvPr>
          <p:cNvSpPr/>
          <p:nvPr/>
        </p:nvSpPr>
        <p:spPr>
          <a:xfrm>
            <a:off x="11551586" y="406903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0C6431-830D-0B83-1658-5DD7DC0171E5}"/>
              </a:ext>
            </a:extLst>
          </p:cNvPr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5D819449-74FB-07DD-687E-0753DFD36BF5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B7B473B7-4784-46EF-04EF-5CF985DFA904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2BFB3F3-BFB9-2E50-383F-03B81BBA29E7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F177441-609A-CDA6-C4C7-7650B23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53434B88-66E8-859F-CF38-48E18C301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0C6A1262-97DC-E614-B71A-F0C53DE2E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5D0E64ED-8D29-8A0B-84E7-8FA3AC90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FF65A7EE-50DD-9089-F577-325BB8DFC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4CB9A4D2-5683-B1F6-9AB4-D231A939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E30B70B-BACF-14F2-8DAB-D1BAFD20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2F21EB56-F821-84FE-792B-2CBE9A08F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383573-A063-F9B6-8D94-85737F6484FD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A7D45FF-54FA-6C65-31AB-35B20298A8C1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502999-0C04-1E49-ED45-9C5BEEFBE404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B670552F-7B33-1EF1-3904-587D564481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B8DDBD74-6BCD-8176-F07F-FBEC69A2AEF9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같음 기호 38">
              <a:extLst>
                <a:ext uri="{FF2B5EF4-FFF2-40B4-BE49-F238E27FC236}">
                  <a16:creationId xmlns:a16="http://schemas.microsoft.com/office/drawing/2014/main" id="{BE966228-61FB-DDFC-B899-A870F0D12C8A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CF1A91C7-A225-16F6-20C9-9A5F4736001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F9883C-45DA-9342-7216-28945166E2C4}"/>
              </a:ext>
            </a:extLst>
          </p:cNvPr>
          <p:cNvGrpSpPr/>
          <p:nvPr/>
        </p:nvGrpSpPr>
        <p:grpSpPr>
          <a:xfrm>
            <a:off x="748766" y="402141"/>
            <a:ext cx="282121" cy="282121"/>
            <a:chOff x="1651388" y="2172798"/>
            <a:chExt cx="1083168" cy="10831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441D2EB-FD27-BA6F-ADA0-0FCC6038A7D8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22753D2-BF63-803A-01B4-B277022B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D616F9B-6F7B-9DF7-1B12-FC503B6B77B4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C76CB2D-D904-9B86-9999-F13E8EEEE3AE}"/>
              </a:ext>
            </a:extLst>
          </p:cNvPr>
          <p:cNvGrpSpPr/>
          <p:nvPr/>
        </p:nvGrpSpPr>
        <p:grpSpPr>
          <a:xfrm>
            <a:off x="897027" y="907108"/>
            <a:ext cx="10395349" cy="501162"/>
            <a:chOff x="333375" y="157285"/>
            <a:chExt cx="11510962" cy="501162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0A7E58B3-B935-34DD-AE12-663F7DDF6FB7}"/>
                </a:ext>
              </a:extLst>
            </p:cNvPr>
            <p:cNvSpPr/>
            <p:nvPr/>
          </p:nvSpPr>
          <p:spPr>
            <a:xfrm>
              <a:off x="347663" y="177041"/>
              <a:ext cx="11461496" cy="468000"/>
            </a:xfrm>
            <a:prstGeom prst="roundRect">
              <a:avLst>
                <a:gd name="adj" fmla="val 50000"/>
              </a:avLst>
            </a:prstGeom>
            <a:solidFill>
              <a:srgbClr val="41A7F1"/>
            </a:solidFill>
            <a:ln w="15875">
              <a:noFill/>
            </a:ln>
            <a:effectLst>
              <a:innerShdw blurRad="1143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lang="en-US" altLang="ko-KR" sz="2400">
                  <a:solidFill>
                    <a:prstClr val="white"/>
                  </a:solidFill>
                  <a:latin typeface="맑은 고딕"/>
                  <a:ea typeface="맑은 고딕"/>
                </a:rPr>
                <a:t>   Crawling </a:t>
              </a:r>
              <a:endParaRPr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E7346F5D-6520-2AC4-FDB2-A770F002C790}"/>
                </a:ext>
              </a:extLst>
            </p:cNvPr>
            <p:cNvSpPr/>
            <p:nvPr/>
          </p:nvSpPr>
          <p:spPr>
            <a:xfrm>
              <a:off x="333375" y="157285"/>
              <a:ext cx="11510962" cy="501162"/>
            </a:xfrm>
            <a:prstGeom prst="roundRect">
              <a:avLst>
                <a:gd name="adj" fmla="val 50000"/>
              </a:avLst>
            </a:prstGeom>
            <a:noFill/>
            <a:ln w="15875">
              <a:gradFill>
                <a:gsLst>
                  <a:gs pos="0">
                    <a:srgbClr val="CBE0F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139700" dist="50800" dir="189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8878A687-FB2E-0E12-CA46-0361B2FC98B3}"/>
                </a:ext>
              </a:extLst>
            </p:cNvPr>
            <p:cNvSpPr/>
            <p:nvPr/>
          </p:nvSpPr>
          <p:spPr>
            <a:xfrm>
              <a:off x="10433348" y="222664"/>
              <a:ext cx="1381231" cy="424758"/>
            </a:xfrm>
            <a:custGeom>
              <a:avLst/>
              <a:gdLst>
                <a:gd name="connsiteX0" fmla="*/ 1278960 w 1381231"/>
                <a:gd name="connsiteY0" fmla="*/ 599 h 424758"/>
                <a:gd name="connsiteX1" fmla="*/ 1285447 w 1381231"/>
                <a:gd name="connsiteY1" fmla="*/ 2814 h 424758"/>
                <a:gd name="connsiteX2" fmla="*/ 1312694 w 1381231"/>
                <a:gd name="connsiteY2" fmla="*/ 25295 h 424758"/>
                <a:gd name="connsiteX3" fmla="*/ 1356300 w 1381231"/>
                <a:gd name="connsiteY3" fmla="*/ 89971 h 424758"/>
                <a:gd name="connsiteX4" fmla="*/ 1359853 w 1381231"/>
                <a:gd name="connsiteY4" fmla="*/ 100652 h 424758"/>
                <a:gd name="connsiteX5" fmla="*/ 1360141 w 1381231"/>
                <a:gd name="connsiteY5" fmla="*/ 100813 h 424758"/>
                <a:gd name="connsiteX6" fmla="*/ 1363446 w 1381231"/>
                <a:gd name="connsiteY6" fmla="*/ 102666 h 424758"/>
                <a:gd name="connsiteX7" fmla="*/ 1381231 w 1381231"/>
                <a:gd name="connsiteY7" fmla="*/ 190758 h 424758"/>
                <a:gd name="connsiteX8" fmla="*/ 1147231 w 1381231"/>
                <a:gd name="connsiteY8" fmla="*/ 424758 h 424758"/>
                <a:gd name="connsiteX9" fmla="*/ 0 w 1381231"/>
                <a:gd name="connsiteY9" fmla="*/ 424758 h 424758"/>
                <a:gd name="connsiteX10" fmla="*/ 3165 w 1381231"/>
                <a:gd name="connsiteY10" fmla="*/ 415330 h 424758"/>
                <a:gd name="connsiteX11" fmla="*/ 152977 w 1381231"/>
                <a:gd name="connsiteY11" fmla="*/ 397206 h 424758"/>
                <a:gd name="connsiteX12" fmla="*/ 322496 w 1381231"/>
                <a:gd name="connsiteY12" fmla="*/ 324442 h 424758"/>
                <a:gd name="connsiteX13" fmla="*/ 352367 w 1381231"/>
                <a:gd name="connsiteY13" fmla="*/ 339841 h 424758"/>
                <a:gd name="connsiteX14" fmla="*/ 368799 w 1381231"/>
                <a:gd name="connsiteY14" fmla="*/ 273381 h 424758"/>
                <a:gd name="connsiteX15" fmla="*/ 407161 w 1381231"/>
                <a:gd name="connsiteY15" fmla="*/ 215059 h 424758"/>
                <a:gd name="connsiteX16" fmla="*/ 565534 w 1381231"/>
                <a:gd name="connsiteY16" fmla="*/ 211799 h 424758"/>
                <a:gd name="connsiteX17" fmla="*/ 565577 w 1381231"/>
                <a:gd name="connsiteY17" fmla="*/ 211753 h 424758"/>
                <a:gd name="connsiteX18" fmla="*/ 604454 w 1381231"/>
                <a:gd name="connsiteY18" fmla="*/ 170561 h 424758"/>
                <a:gd name="connsiteX19" fmla="*/ 725379 w 1381231"/>
                <a:gd name="connsiteY19" fmla="*/ 207584 h 424758"/>
                <a:gd name="connsiteX20" fmla="*/ 725992 w 1381231"/>
                <a:gd name="connsiteY20" fmla="*/ 206910 h 424758"/>
                <a:gd name="connsiteX21" fmla="*/ 727075 w 1381231"/>
                <a:gd name="connsiteY21" fmla="*/ 189550 h 424758"/>
                <a:gd name="connsiteX22" fmla="*/ 754370 w 1381231"/>
                <a:gd name="connsiteY22" fmla="*/ 125301 h 424758"/>
                <a:gd name="connsiteX23" fmla="*/ 909597 w 1381231"/>
                <a:gd name="connsiteY23" fmla="*/ 93726 h 424758"/>
                <a:gd name="connsiteX24" fmla="*/ 909632 w 1381231"/>
                <a:gd name="connsiteY24" fmla="*/ 93672 h 424758"/>
                <a:gd name="connsiteX25" fmla="*/ 940502 w 1381231"/>
                <a:gd name="connsiteY25" fmla="*/ 46183 h 424758"/>
                <a:gd name="connsiteX26" fmla="*/ 1066102 w 1381231"/>
                <a:gd name="connsiteY26" fmla="*/ 60947 h 424758"/>
                <a:gd name="connsiteX27" fmla="*/ 1066660 w 1381231"/>
                <a:gd name="connsiteY27" fmla="*/ 60053 h 424758"/>
                <a:gd name="connsiteX28" fmla="*/ 1091177 w 1381231"/>
                <a:gd name="connsiteY28" fmla="*/ 20776 h 424758"/>
                <a:gd name="connsiteX29" fmla="*/ 1127086 w 1381231"/>
                <a:gd name="connsiteY29" fmla="*/ 1093 h 424758"/>
                <a:gd name="connsiteX30" fmla="*/ 1169110 w 1381231"/>
                <a:gd name="connsiteY30" fmla="*/ 8234 h 424758"/>
                <a:gd name="connsiteX31" fmla="*/ 1201744 w 1381231"/>
                <a:gd name="connsiteY31" fmla="*/ 42317 h 424758"/>
                <a:gd name="connsiteX32" fmla="*/ 1202718 w 1381231"/>
                <a:gd name="connsiteY32" fmla="*/ 43335 h 424758"/>
                <a:gd name="connsiteX33" fmla="*/ 1278960 w 1381231"/>
                <a:gd name="connsiteY33" fmla="*/ 599 h 4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1231" h="424758">
                  <a:moveTo>
                    <a:pt x="1278960" y="599"/>
                  </a:moveTo>
                  <a:lnTo>
                    <a:pt x="1285447" y="2814"/>
                  </a:lnTo>
                  <a:lnTo>
                    <a:pt x="1312694" y="25295"/>
                  </a:lnTo>
                  <a:lnTo>
                    <a:pt x="1356300" y="89971"/>
                  </a:lnTo>
                  <a:lnTo>
                    <a:pt x="1359853" y="100652"/>
                  </a:lnTo>
                  <a:lnTo>
                    <a:pt x="1360141" y="100813"/>
                  </a:lnTo>
                  <a:lnTo>
                    <a:pt x="1363446" y="102666"/>
                  </a:lnTo>
                  <a:lnTo>
                    <a:pt x="1381231" y="190758"/>
                  </a:lnTo>
                  <a:cubicBezTo>
                    <a:pt x="1381231" y="319993"/>
                    <a:pt x="1276466" y="424758"/>
                    <a:pt x="1147231" y="424758"/>
                  </a:cubicBezTo>
                  <a:lnTo>
                    <a:pt x="0" y="424758"/>
                  </a:lnTo>
                  <a:lnTo>
                    <a:pt x="3165" y="415330"/>
                  </a:lnTo>
                  <a:cubicBezTo>
                    <a:pt x="35293" y="372495"/>
                    <a:pt x="95072" y="365257"/>
                    <a:pt x="152977" y="397206"/>
                  </a:cubicBezTo>
                  <a:cubicBezTo>
                    <a:pt x="173886" y="322332"/>
                    <a:pt x="246345" y="293663"/>
                    <a:pt x="322496" y="324442"/>
                  </a:cubicBezTo>
                  <a:lnTo>
                    <a:pt x="352367" y="339841"/>
                  </a:lnTo>
                  <a:lnTo>
                    <a:pt x="368799" y="273381"/>
                  </a:lnTo>
                  <a:cubicBezTo>
                    <a:pt x="378392" y="251129"/>
                    <a:pt x="391413" y="231147"/>
                    <a:pt x="407161" y="215059"/>
                  </a:cubicBezTo>
                  <a:cubicBezTo>
                    <a:pt x="456922" y="164241"/>
                    <a:pt x="522842" y="162897"/>
                    <a:pt x="565534" y="211799"/>
                  </a:cubicBezTo>
                  <a:lnTo>
                    <a:pt x="565577" y="211753"/>
                  </a:lnTo>
                  <a:lnTo>
                    <a:pt x="604454" y="170561"/>
                  </a:lnTo>
                  <a:cubicBezTo>
                    <a:pt x="647496" y="142619"/>
                    <a:pt x="699127" y="154663"/>
                    <a:pt x="725379" y="207584"/>
                  </a:cubicBezTo>
                  <a:lnTo>
                    <a:pt x="725992" y="206910"/>
                  </a:lnTo>
                  <a:lnTo>
                    <a:pt x="727075" y="189550"/>
                  </a:lnTo>
                  <a:cubicBezTo>
                    <a:pt x="732527" y="165941"/>
                    <a:pt x="741759" y="143949"/>
                    <a:pt x="754370" y="125301"/>
                  </a:cubicBezTo>
                  <a:cubicBezTo>
                    <a:pt x="794223" y="66391"/>
                    <a:pt x="858836" y="53261"/>
                    <a:pt x="909597" y="93726"/>
                  </a:cubicBezTo>
                  <a:lnTo>
                    <a:pt x="909632" y="93672"/>
                  </a:lnTo>
                  <a:lnTo>
                    <a:pt x="940502" y="46183"/>
                  </a:lnTo>
                  <a:cubicBezTo>
                    <a:pt x="977843" y="10983"/>
                    <a:pt x="1030796" y="13584"/>
                    <a:pt x="1066102" y="60947"/>
                  </a:cubicBezTo>
                  <a:lnTo>
                    <a:pt x="1066660" y="60053"/>
                  </a:lnTo>
                  <a:lnTo>
                    <a:pt x="1091177" y="20776"/>
                  </a:lnTo>
                  <a:cubicBezTo>
                    <a:pt x="1101650" y="10496"/>
                    <a:pt x="1113928" y="3630"/>
                    <a:pt x="1127086" y="1093"/>
                  </a:cubicBezTo>
                  <a:cubicBezTo>
                    <a:pt x="1141568" y="-1704"/>
                    <a:pt x="1156041" y="935"/>
                    <a:pt x="1169110" y="8234"/>
                  </a:cubicBezTo>
                  <a:lnTo>
                    <a:pt x="1201744" y="42317"/>
                  </a:lnTo>
                  <a:lnTo>
                    <a:pt x="1202718" y="43335"/>
                  </a:lnTo>
                  <a:cubicBezTo>
                    <a:pt x="1221913" y="12584"/>
                    <a:pt x="1250525" y="-2677"/>
                    <a:pt x="1278960" y="599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: 도형 43">
              <a:extLst>
                <a:ext uri="{FF2B5EF4-FFF2-40B4-BE49-F238E27FC236}">
                  <a16:creationId xmlns:a16="http://schemas.microsoft.com/office/drawing/2014/main" id="{3DA18B5B-4C96-7791-20D6-402EC46D9315}"/>
                </a:ext>
              </a:extLst>
            </p:cNvPr>
            <p:cNvSpPr/>
            <p:nvPr/>
          </p:nvSpPr>
          <p:spPr>
            <a:xfrm>
              <a:off x="10555907" y="288713"/>
              <a:ext cx="1252314" cy="358709"/>
            </a:xfrm>
            <a:custGeom>
              <a:avLst/>
              <a:gdLst>
                <a:gd name="connsiteX0" fmla="*/ 1196354 w 1252314"/>
                <a:gd name="connsiteY0" fmla="*/ 878 h 358709"/>
                <a:gd name="connsiteX1" fmla="*/ 1216796 w 1252314"/>
                <a:gd name="connsiteY1" fmla="*/ 8219 h 358709"/>
                <a:gd name="connsiteX2" fmla="*/ 1233925 w 1252314"/>
                <a:gd name="connsiteY2" fmla="*/ 33626 h 358709"/>
                <a:gd name="connsiteX3" fmla="*/ 1252314 w 1252314"/>
                <a:gd name="connsiteY3" fmla="*/ 124709 h 358709"/>
                <a:gd name="connsiteX4" fmla="*/ 1018314 w 1252314"/>
                <a:gd name="connsiteY4" fmla="*/ 358709 h 358709"/>
                <a:gd name="connsiteX5" fmla="*/ 0 w 1252314"/>
                <a:gd name="connsiteY5" fmla="*/ 358709 h 358709"/>
                <a:gd name="connsiteX6" fmla="*/ 21326 w 1252314"/>
                <a:gd name="connsiteY6" fmla="*/ 339916 h 358709"/>
                <a:gd name="connsiteX7" fmla="*/ 142318 w 1252314"/>
                <a:gd name="connsiteY7" fmla="*/ 347188 h 358709"/>
                <a:gd name="connsiteX8" fmla="*/ 344560 w 1252314"/>
                <a:gd name="connsiteY8" fmla="*/ 291293 h 358709"/>
                <a:gd name="connsiteX9" fmla="*/ 353366 w 1252314"/>
                <a:gd name="connsiteY9" fmla="*/ 286150 h 358709"/>
                <a:gd name="connsiteX10" fmla="*/ 381777 w 1252314"/>
                <a:gd name="connsiteY10" fmla="*/ 242956 h 358709"/>
                <a:gd name="connsiteX11" fmla="*/ 540150 w 1252314"/>
                <a:gd name="connsiteY11" fmla="*/ 239696 h 358709"/>
                <a:gd name="connsiteX12" fmla="*/ 540193 w 1252314"/>
                <a:gd name="connsiteY12" fmla="*/ 239650 h 358709"/>
                <a:gd name="connsiteX13" fmla="*/ 579070 w 1252314"/>
                <a:gd name="connsiteY13" fmla="*/ 198458 h 358709"/>
                <a:gd name="connsiteX14" fmla="*/ 699995 w 1252314"/>
                <a:gd name="connsiteY14" fmla="*/ 235481 h 358709"/>
                <a:gd name="connsiteX15" fmla="*/ 700704 w 1252314"/>
                <a:gd name="connsiteY15" fmla="*/ 234702 h 358709"/>
                <a:gd name="connsiteX16" fmla="*/ 731860 w 1252314"/>
                <a:gd name="connsiteY16" fmla="*/ 200451 h 358709"/>
                <a:gd name="connsiteX17" fmla="*/ 770713 w 1252314"/>
                <a:gd name="connsiteY17" fmla="*/ 187518 h 358709"/>
                <a:gd name="connsiteX18" fmla="*/ 775328 w 1252314"/>
                <a:gd name="connsiteY18" fmla="*/ 188311 h 358709"/>
                <a:gd name="connsiteX19" fmla="*/ 802096 w 1252314"/>
                <a:gd name="connsiteY19" fmla="*/ 125301 h 358709"/>
                <a:gd name="connsiteX20" fmla="*/ 957323 w 1252314"/>
                <a:gd name="connsiteY20" fmla="*/ 93726 h 358709"/>
                <a:gd name="connsiteX21" fmla="*/ 957358 w 1252314"/>
                <a:gd name="connsiteY21" fmla="*/ 93672 h 358709"/>
                <a:gd name="connsiteX22" fmla="*/ 988228 w 1252314"/>
                <a:gd name="connsiteY22" fmla="*/ 46183 h 358709"/>
                <a:gd name="connsiteX23" fmla="*/ 1113829 w 1252314"/>
                <a:gd name="connsiteY23" fmla="*/ 60947 h 358709"/>
                <a:gd name="connsiteX24" fmla="*/ 1114386 w 1252314"/>
                <a:gd name="connsiteY24" fmla="*/ 60053 h 358709"/>
                <a:gd name="connsiteX25" fmla="*/ 1138903 w 1252314"/>
                <a:gd name="connsiteY25" fmla="*/ 20776 h 358709"/>
                <a:gd name="connsiteX26" fmla="*/ 1174812 w 1252314"/>
                <a:gd name="connsiteY26" fmla="*/ 1093 h 358709"/>
                <a:gd name="connsiteX27" fmla="*/ 1196354 w 1252314"/>
                <a:gd name="connsiteY27" fmla="*/ 878 h 35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2314" h="358709">
                  <a:moveTo>
                    <a:pt x="1196354" y="878"/>
                  </a:moveTo>
                  <a:lnTo>
                    <a:pt x="1216796" y="8219"/>
                  </a:lnTo>
                  <a:lnTo>
                    <a:pt x="1233925" y="33626"/>
                  </a:lnTo>
                  <a:cubicBezTo>
                    <a:pt x="1245766" y="61621"/>
                    <a:pt x="1252314" y="92400"/>
                    <a:pt x="1252314" y="124709"/>
                  </a:cubicBezTo>
                  <a:cubicBezTo>
                    <a:pt x="1252314" y="253944"/>
                    <a:pt x="1147549" y="358709"/>
                    <a:pt x="1018314" y="358709"/>
                  </a:cubicBezTo>
                  <a:lnTo>
                    <a:pt x="0" y="358709"/>
                  </a:lnTo>
                  <a:lnTo>
                    <a:pt x="21326" y="339916"/>
                  </a:lnTo>
                  <a:cubicBezTo>
                    <a:pt x="54407" y="321307"/>
                    <a:pt x="98890" y="323226"/>
                    <a:pt x="142318" y="347188"/>
                  </a:cubicBezTo>
                  <a:cubicBezTo>
                    <a:pt x="166215" y="261618"/>
                    <a:pt x="257442" y="236396"/>
                    <a:pt x="344560" y="291293"/>
                  </a:cubicBezTo>
                  <a:lnTo>
                    <a:pt x="353366" y="286150"/>
                  </a:lnTo>
                  <a:lnTo>
                    <a:pt x="381777" y="242956"/>
                  </a:lnTo>
                  <a:cubicBezTo>
                    <a:pt x="431538" y="192138"/>
                    <a:pt x="497458" y="190794"/>
                    <a:pt x="540150" y="239696"/>
                  </a:cubicBezTo>
                  <a:lnTo>
                    <a:pt x="540193" y="239650"/>
                  </a:lnTo>
                  <a:lnTo>
                    <a:pt x="579070" y="198458"/>
                  </a:lnTo>
                  <a:cubicBezTo>
                    <a:pt x="622112" y="170516"/>
                    <a:pt x="673743" y="182560"/>
                    <a:pt x="699995" y="235481"/>
                  </a:cubicBezTo>
                  <a:lnTo>
                    <a:pt x="700704" y="234702"/>
                  </a:lnTo>
                  <a:lnTo>
                    <a:pt x="731860" y="200451"/>
                  </a:lnTo>
                  <a:cubicBezTo>
                    <a:pt x="744004" y="192213"/>
                    <a:pt x="757314" y="187658"/>
                    <a:pt x="770713" y="187518"/>
                  </a:cubicBezTo>
                  <a:lnTo>
                    <a:pt x="775328" y="188311"/>
                  </a:lnTo>
                  <a:lnTo>
                    <a:pt x="802096" y="125301"/>
                  </a:lnTo>
                  <a:cubicBezTo>
                    <a:pt x="841949" y="66391"/>
                    <a:pt x="906563" y="53261"/>
                    <a:pt x="957323" y="93726"/>
                  </a:cubicBezTo>
                  <a:lnTo>
                    <a:pt x="957358" y="93672"/>
                  </a:lnTo>
                  <a:lnTo>
                    <a:pt x="988228" y="46183"/>
                  </a:lnTo>
                  <a:cubicBezTo>
                    <a:pt x="1025569" y="10983"/>
                    <a:pt x="1078522" y="13584"/>
                    <a:pt x="1113829" y="60947"/>
                  </a:cubicBezTo>
                  <a:lnTo>
                    <a:pt x="1114386" y="60053"/>
                  </a:lnTo>
                  <a:lnTo>
                    <a:pt x="1138903" y="20776"/>
                  </a:lnTo>
                  <a:cubicBezTo>
                    <a:pt x="1149376" y="10496"/>
                    <a:pt x="1161654" y="3630"/>
                    <a:pt x="1174812" y="1093"/>
                  </a:cubicBezTo>
                  <a:cubicBezTo>
                    <a:pt x="1182053" y="-305"/>
                    <a:pt x="1189292" y="-344"/>
                    <a:pt x="1196354" y="878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DC0E50B-45DE-22B1-2F9D-01D9FD296918}"/>
                </a:ext>
              </a:extLst>
            </p:cNvPr>
            <p:cNvGrpSpPr/>
            <p:nvPr/>
          </p:nvGrpSpPr>
          <p:grpSpPr>
            <a:xfrm>
              <a:off x="344488" y="177041"/>
              <a:ext cx="1471768" cy="468672"/>
              <a:chOff x="344488" y="177041"/>
              <a:chExt cx="1471768" cy="468672"/>
            </a:xfrm>
          </p:grpSpPr>
          <p:sp>
            <p:nvSpPr>
              <p:cNvPr id="56" name="자유형: 도형 7">
                <a:extLst>
                  <a:ext uri="{FF2B5EF4-FFF2-40B4-BE49-F238E27FC236}">
                    <a16:creationId xmlns:a16="http://schemas.microsoft.com/office/drawing/2014/main" id="{78C7D743-BD4B-7F39-3A56-378A47899170}"/>
                  </a:ext>
                </a:extLst>
              </p:cNvPr>
              <p:cNvSpPr/>
              <p:nvPr/>
            </p:nvSpPr>
            <p:spPr>
              <a:xfrm>
                <a:off x="359366" y="177041"/>
                <a:ext cx="1456890" cy="468000"/>
              </a:xfrm>
              <a:custGeom>
                <a:avLst/>
                <a:gdLst>
                  <a:gd name="connsiteX0" fmla="*/ 234000 w 1456890"/>
                  <a:gd name="connsiteY0" fmla="*/ 0 h 468000"/>
                  <a:gd name="connsiteX1" fmla="*/ 520589 w 1456890"/>
                  <a:gd name="connsiteY1" fmla="*/ 0 h 468000"/>
                  <a:gd name="connsiteX2" fmla="*/ 1133372 w 1456890"/>
                  <a:gd name="connsiteY2" fmla="*/ 0 h 468000"/>
                  <a:gd name="connsiteX3" fmla="*/ 1419961 w 1456890"/>
                  <a:gd name="connsiteY3" fmla="*/ 0 h 468000"/>
                  <a:gd name="connsiteX4" fmla="*/ 1440191 w 1456890"/>
                  <a:gd name="connsiteY4" fmla="*/ 65169 h 468000"/>
                  <a:gd name="connsiteX5" fmla="*/ 1456890 w 1456890"/>
                  <a:gd name="connsiteY5" fmla="*/ 230825 h 468000"/>
                  <a:gd name="connsiteX6" fmla="*/ 1440191 w 1456890"/>
                  <a:gd name="connsiteY6" fmla="*/ 396481 h 468000"/>
                  <a:gd name="connsiteX7" fmla="*/ 1417990 w 1456890"/>
                  <a:gd name="connsiteY7" fmla="*/ 468000 h 468000"/>
                  <a:gd name="connsiteX8" fmla="*/ 1131401 w 1456890"/>
                  <a:gd name="connsiteY8" fmla="*/ 468000 h 468000"/>
                  <a:gd name="connsiteX9" fmla="*/ 520589 w 1456890"/>
                  <a:gd name="connsiteY9" fmla="*/ 468000 h 468000"/>
                  <a:gd name="connsiteX10" fmla="*/ 234000 w 1456890"/>
                  <a:gd name="connsiteY10" fmla="*/ 468000 h 468000"/>
                  <a:gd name="connsiteX11" fmla="*/ 0 w 1456890"/>
                  <a:gd name="connsiteY11" fmla="*/ 234000 h 468000"/>
                  <a:gd name="connsiteX12" fmla="*/ 234000 w 1456890"/>
                  <a:gd name="connsiteY12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6890" h="468000">
                    <a:moveTo>
                      <a:pt x="234000" y="0"/>
                    </a:moveTo>
                    <a:lnTo>
                      <a:pt x="520589" y="0"/>
                    </a:lnTo>
                    <a:lnTo>
                      <a:pt x="1133372" y="0"/>
                    </a:lnTo>
                    <a:lnTo>
                      <a:pt x="1419961" y="0"/>
                    </a:lnTo>
                    <a:lnTo>
                      <a:pt x="1440191" y="65169"/>
                    </a:lnTo>
                    <a:cubicBezTo>
                      <a:pt x="1451140" y="118677"/>
                      <a:pt x="1456890" y="174080"/>
                      <a:pt x="1456890" y="230825"/>
                    </a:cubicBezTo>
                    <a:cubicBezTo>
                      <a:pt x="1456890" y="287570"/>
                      <a:pt x="1451140" y="342973"/>
                      <a:pt x="1440191" y="396481"/>
                    </a:cubicBezTo>
                    <a:lnTo>
                      <a:pt x="1417990" y="468000"/>
                    </a:lnTo>
                    <a:lnTo>
                      <a:pt x="1131401" y="468000"/>
                    </a:lnTo>
                    <a:lnTo>
                      <a:pt x="52058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4">
                <a:extLst>
                  <a:ext uri="{FF2B5EF4-FFF2-40B4-BE49-F238E27FC236}">
                    <a16:creationId xmlns:a16="http://schemas.microsoft.com/office/drawing/2014/main" id="{F578C58D-85B7-E80C-58FF-2C5201BE889A}"/>
                  </a:ext>
                </a:extLst>
              </p:cNvPr>
              <p:cNvSpPr/>
              <p:nvPr/>
            </p:nvSpPr>
            <p:spPr>
              <a:xfrm>
                <a:off x="344488" y="177041"/>
                <a:ext cx="1170301" cy="468000"/>
              </a:xfrm>
              <a:custGeom>
                <a:avLst/>
                <a:gdLst>
                  <a:gd name="connsiteX0" fmla="*/ 234000 w 1170301"/>
                  <a:gd name="connsiteY0" fmla="*/ 0 h 468000"/>
                  <a:gd name="connsiteX1" fmla="*/ 1133372 w 1170301"/>
                  <a:gd name="connsiteY1" fmla="*/ 0 h 468000"/>
                  <a:gd name="connsiteX2" fmla="*/ 1153602 w 1170301"/>
                  <a:gd name="connsiteY2" fmla="*/ 65169 h 468000"/>
                  <a:gd name="connsiteX3" fmla="*/ 1170301 w 1170301"/>
                  <a:gd name="connsiteY3" fmla="*/ 230825 h 468000"/>
                  <a:gd name="connsiteX4" fmla="*/ 1153602 w 1170301"/>
                  <a:gd name="connsiteY4" fmla="*/ 396481 h 468000"/>
                  <a:gd name="connsiteX5" fmla="*/ 1131401 w 1170301"/>
                  <a:gd name="connsiteY5" fmla="*/ 468000 h 468000"/>
                  <a:gd name="connsiteX6" fmla="*/ 234000 w 1170301"/>
                  <a:gd name="connsiteY6" fmla="*/ 468000 h 468000"/>
                  <a:gd name="connsiteX7" fmla="*/ 0 w 1170301"/>
                  <a:gd name="connsiteY7" fmla="*/ 234000 h 468000"/>
                  <a:gd name="connsiteX8" fmla="*/ 234000 w 1170301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301" h="468000">
                    <a:moveTo>
                      <a:pt x="234000" y="0"/>
                    </a:moveTo>
                    <a:lnTo>
                      <a:pt x="1133372" y="0"/>
                    </a:lnTo>
                    <a:lnTo>
                      <a:pt x="1153602" y="65169"/>
                    </a:lnTo>
                    <a:cubicBezTo>
                      <a:pt x="1164551" y="118677"/>
                      <a:pt x="1170301" y="174080"/>
                      <a:pt x="1170301" y="230825"/>
                    </a:cubicBezTo>
                    <a:cubicBezTo>
                      <a:pt x="1170301" y="287570"/>
                      <a:pt x="1164551" y="342973"/>
                      <a:pt x="1153602" y="396481"/>
                    </a:cubicBezTo>
                    <a:lnTo>
                      <a:pt x="1131401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8">
                <a:extLst>
                  <a:ext uri="{FF2B5EF4-FFF2-40B4-BE49-F238E27FC236}">
                    <a16:creationId xmlns:a16="http://schemas.microsoft.com/office/drawing/2014/main" id="{468454AC-C31D-4C39-89ED-AC266E5AEE5F}"/>
                  </a:ext>
                </a:extLst>
              </p:cNvPr>
              <p:cNvSpPr/>
              <p:nvPr/>
            </p:nvSpPr>
            <p:spPr>
              <a:xfrm>
                <a:off x="347663" y="177713"/>
                <a:ext cx="909637" cy="468000"/>
              </a:xfrm>
              <a:custGeom>
                <a:avLst/>
                <a:gdLst>
                  <a:gd name="connsiteX0" fmla="*/ 234000 w 909637"/>
                  <a:gd name="connsiteY0" fmla="*/ 0 h 468000"/>
                  <a:gd name="connsiteX1" fmla="*/ 872708 w 909637"/>
                  <a:gd name="connsiteY1" fmla="*/ 0 h 468000"/>
                  <a:gd name="connsiteX2" fmla="*/ 892938 w 909637"/>
                  <a:gd name="connsiteY2" fmla="*/ 65169 h 468000"/>
                  <a:gd name="connsiteX3" fmla="*/ 909637 w 909637"/>
                  <a:gd name="connsiteY3" fmla="*/ 230825 h 468000"/>
                  <a:gd name="connsiteX4" fmla="*/ 892938 w 909637"/>
                  <a:gd name="connsiteY4" fmla="*/ 396481 h 468000"/>
                  <a:gd name="connsiteX5" fmla="*/ 870737 w 909637"/>
                  <a:gd name="connsiteY5" fmla="*/ 468000 h 468000"/>
                  <a:gd name="connsiteX6" fmla="*/ 234000 w 909637"/>
                  <a:gd name="connsiteY6" fmla="*/ 468000 h 468000"/>
                  <a:gd name="connsiteX7" fmla="*/ 0 w 909637"/>
                  <a:gd name="connsiteY7" fmla="*/ 234000 h 468000"/>
                  <a:gd name="connsiteX8" fmla="*/ 234000 w 909637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637" h="468000">
                    <a:moveTo>
                      <a:pt x="234000" y="0"/>
                    </a:moveTo>
                    <a:lnTo>
                      <a:pt x="872708" y="0"/>
                    </a:lnTo>
                    <a:lnTo>
                      <a:pt x="892938" y="65169"/>
                    </a:lnTo>
                    <a:cubicBezTo>
                      <a:pt x="903887" y="118678"/>
                      <a:pt x="909637" y="174080"/>
                      <a:pt x="909637" y="230825"/>
                    </a:cubicBezTo>
                    <a:cubicBezTo>
                      <a:pt x="909637" y="287571"/>
                      <a:pt x="903887" y="342973"/>
                      <a:pt x="892938" y="396481"/>
                    </a:cubicBezTo>
                    <a:lnTo>
                      <a:pt x="870737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11">
                <a:extLst>
                  <a:ext uri="{FF2B5EF4-FFF2-40B4-BE49-F238E27FC236}">
                    <a16:creationId xmlns:a16="http://schemas.microsoft.com/office/drawing/2014/main" id="{09D9361F-F9CA-E5DF-B8A8-B49FE43D6031}"/>
                  </a:ext>
                </a:extLst>
              </p:cNvPr>
              <p:cNvSpPr/>
              <p:nvPr/>
            </p:nvSpPr>
            <p:spPr>
              <a:xfrm>
                <a:off x="347663" y="177713"/>
                <a:ext cx="648973" cy="468000"/>
              </a:xfrm>
              <a:custGeom>
                <a:avLst/>
                <a:gdLst>
                  <a:gd name="connsiteX0" fmla="*/ 234000 w 648973"/>
                  <a:gd name="connsiteY0" fmla="*/ 0 h 468000"/>
                  <a:gd name="connsiteX1" fmla="*/ 612044 w 648973"/>
                  <a:gd name="connsiteY1" fmla="*/ 0 h 468000"/>
                  <a:gd name="connsiteX2" fmla="*/ 632274 w 648973"/>
                  <a:gd name="connsiteY2" fmla="*/ 65169 h 468000"/>
                  <a:gd name="connsiteX3" fmla="*/ 648973 w 648973"/>
                  <a:gd name="connsiteY3" fmla="*/ 230825 h 468000"/>
                  <a:gd name="connsiteX4" fmla="*/ 632274 w 648973"/>
                  <a:gd name="connsiteY4" fmla="*/ 396481 h 468000"/>
                  <a:gd name="connsiteX5" fmla="*/ 610073 w 648973"/>
                  <a:gd name="connsiteY5" fmla="*/ 468000 h 468000"/>
                  <a:gd name="connsiteX6" fmla="*/ 234000 w 648973"/>
                  <a:gd name="connsiteY6" fmla="*/ 468000 h 468000"/>
                  <a:gd name="connsiteX7" fmla="*/ 0 w 648973"/>
                  <a:gd name="connsiteY7" fmla="*/ 234000 h 468000"/>
                  <a:gd name="connsiteX8" fmla="*/ 234000 w 648973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973" h="468000">
                    <a:moveTo>
                      <a:pt x="234000" y="0"/>
                    </a:moveTo>
                    <a:lnTo>
                      <a:pt x="612044" y="0"/>
                    </a:lnTo>
                    <a:lnTo>
                      <a:pt x="632274" y="65169"/>
                    </a:lnTo>
                    <a:cubicBezTo>
                      <a:pt x="643223" y="118678"/>
                      <a:pt x="648973" y="174080"/>
                      <a:pt x="648973" y="230825"/>
                    </a:cubicBezTo>
                    <a:cubicBezTo>
                      <a:pt x="648973" y="287571"/>
                      <a:pt x="643223" y="342973"/>
                      <a:pt x="632274" y="396481"/>
                    </a:cubicBezTo>
                    <a:lnTo>
                      <a:pt x="610073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12">
                <a:extLst>
                  <a:ext uri="{FF2B5EF4-FFF2-40B4-BE49-F238E27FC236}">
                    <a16:creationId xmlns:a16="http://schemas.microsoft.com/office/drawing/2014/main" id="{EE0EC47A-1930-8BB4-1CC4-AE654CDD12F8}"/>
                  </a:ext>
                </a:extLst>
              </p:cNvPr>
              <p:cNvSpPr/>
              <p:nvPr/>
            </p:nvSpPr>
            <p:spPr>
              <a:xfrm>
                <a:off x="347663" y="177713"/>
                <a:ext cx="388309" cy="468000"/>
              </a:xfrm>
              <a:custGeom>
                <a:avLst/>
                <a:gdLst>
                  <a:gd name="connsiteX0" fmla="*/ 234000 w 388309"/>
                  <a:gd name="connsiteY0" fmla="*/ 0 h 468000"/>
                  <a:gd name="connsiteX1" fmla="*/ 351380 w 388309"/>
                  <a:gd name="connsiteY1" fmla="*/ 0 h 468000"/>
                  <a:gd name="connsiteX2" fmla="*/ 371610 w 388309"/>
                  <a:gd name="connsiteY2" fmla="*/ 65169 h 468000"/>
                  <a:gd name="connsiteX3" fmla="*/ 388309 w 388309"/>
                  <a:gd name="connsiteY3" fmla="*/ 230825 h 468000"/>
                  <a:gd name="connsiteX4" fmla="*/ 371610 w 388309"/>
                  <a:gd name="connsiteY4" fmla="*/ 396481 h 468000"/>
                  <a:gd name="connsiteX5" fmla="*/ 349409 w 388309"/>
                  <a:gd name="connsiteY5" fmla="*/ 468000 h 468000"/>
                  <a:gd name="connsiteX6" fmla="*/ 234000 w 388309"/>
                  <a:gd name="connsiteY6" fmla="*/ 468000 h 468000"/>
                  <a:gd name="connsiteX7" fmla="*/ 0 w 388309"/>
                  <a:gd name="connsiteY7" fmla="*/ 234000 h 468000"/>
                  <a:gd name="connsiteX8" fmla="*/ 234000 w 388309"/>
                  <a:gd name="connsiteY8" fmla="*/ 0 h 46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309" h="468000">
                    <a:moveTo>
                      <a:pt x="234000" y="0"/>
                    </a:moveTo>
                    <a:lnTo>
                      <a:pt x="351380" y="0"/>
                    </a:lnTo>
                    <a:lnTo>
                      <a:pt x="371610" y="65169"/>
                    </a:lnTo>
                    <a:cubicBezTo>
                      <a:pt x="382559" y="118678"/>
                      <a:pt x="388309" y="174080"/>
                      <a:pt x="388309" y="230825"/>
                    </a:cubicBezTo>
                    <a:cubicBezTo>
                      <a:pt x="388309" y="287571"/>
                      <a:pt x="382559" y="342973"/>
                      <a:pt x="371610" y="396481"/>
                    </a:cubicBezTo>
                    <a:lnTo>
                      <a:pt x="349409" y="468000"/>
                    </a:lnTo>
                    <a:lnTo>
                      <a:pt x="234000" y="468000"/>
                    </a:lnTo>
                    <a:cubicBezTo>
                      <a:pt x="104765" y="468000"/>
                      <a:pt x="0" y="363235"/>
                      <a:pt x="0" y="234000"/>
                    </a:cubicBezTo>
                    <a:cubicBezTo>
                      <a:pt x="0" y="104765"/>
                      <a:pt x="104765" y="0"/>
                      <a:pt x="23400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312BDFA-5FB2-6FFA-705C-017172132E53}"/>
                </a:ext>
              </a:extLst>
            </p:cNvPr>
            <p:cNvSpPr/>
            <p:nvPr/>
          </p:nvSpPr>
          <p:spPr>
            <a:xfrm>
              <a:off x="382841" y="198046"/>
              <a:ext cx="419639" cy="419639"/>
            </a:xfrm>
            <a:prstGeom prst="ellipse">
              <a:avLst/>
            </a:prstGeom>
            <a:gradFill>
              <a:gsLst>
                <a:gs pos="0">
                  <a:srgbClr val="FFCF37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soft" dir="t">
                <a:rot lat="0" lon="0" rev="18000000"/>
              </a:lightRig>
            </a:scene3d>
            <a:sp3d prstMaterial="matte">
              <a:bevelT w="1905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AC443D-453D-30E7-2B69-C6B76EB2E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927" y="1417441"/>
            <a:ext cx="2981377" cy="4694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16AB35-3D98-ABCB-1E7D-349253B493BF}"/>
              </a:ext>
            </a:extLst>
          </p:cNvPr>
          <p:cNvSpPr txBox="1"/>
          <p:nvPr/>
        </p:nvSpPr>
        <p:spPr>
          <a:xfrm>
            <a:off x="4002535" y="2431469"/>
            <a:ext cx="6922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-&gt; CSS_Selector를 통해 지니 뮤직 장르별 1위곡 크롤링해옵니다.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C196E42-B0E2-D5A3-DDE1-65C5CC4555E3}"/>
              </a:ext>
            </a:extLst>
          </p:cNvPr>
          <p:cNvCxnSpPr/>
          <p:nvPr/>
        </p:nvCxnSpPr>
        <p:spPr>
          <a:xfrm>
            <a:off x="4009228" y="2887611"/>
            <a:ext cx="3767783" cy="72299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844C28-10EB-55E2-A2A1-54623244B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8276" y="3642092"/>
            <a:ext cx="4944370" cy="232873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89588B-E26F-887D-472B-F96F30550096}"/>
              </a:ext>
            </a:extLst>
          </p:cNvPr>
          <p:cNvSpPr/>
          <p:nvPr/>
        </p:nvSpPr>
        <p:spPr>
          <a:xfrm>
            <a:off x="7782819" y="3640665"/>
            <a:ext cx="514513" cy="2409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38C504-857D-813C-168B-437EC73FE8FD}"/>
              </a:ext>
            </a:extLst>
          </p:cNvPr>
          <p:cNvSpPr/>
          <p:nvPr/>
        </p:nvSpPr>
        <p:spPr>
          <a:xfrm>
            <a:off x="6779845" y="4637126"/>
            <a:ext cx="306103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7D8DA9-8BF7-B7D7-E4FE-CE6E0D5814D4}"/>
              </a:ext>
            </a:extLst>
          </p:cNvPr>
          <p:cNvSpPr/>
          <p:nvPr/>
        </p:nvSpPr>
        <p:spPr>
          <a:xfrm>
            <a:off x="7085947" y="4637126"/>
            <a:ext cx="306103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DAF8A1-2861-8DF3-70B0-CFF8D9372800}"/>
              </a:ext>
            </a:extLst>
          </p:cNvPr>
          <p:cNvSpPr/>
          <p:nvPr/>
        </p:nvSpPr>
        <p:spPr>
          <a:xfrm>
            <a:off x="7392051" y="4637126"/>
            <a:ext cx="449384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5DDEF8-C15B-168C-E93E-8037A59A7DF9}"/>
              </a:ext>
            </a:extLst>
          </p:cNvPr>
          <p:cNvSpPr/>
          <p:nvPr/>
        </p:nvSpPr>
        <p:spPr>
          <a:xfrm>
            <a:off x="7841435" y="4637126"/>
            <a:ext cx="195386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4B4498B-9381-E777-73EF-443E97E3549E}"/>
              </a:ext>
            </a:extLst>
          </p:cNvPr>
          <p:cNvSpPr/>
          <p:nvPr/>
        </p:nvSpPr>
        <p:spPr>
          <a:xfrm>
            <a:off x="8036820" y="4637126"/>
            <a:ext cx="364719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D168AD-4BA4-ABCA-DA82-0254E9BB104C}"/>
              </a:ext>
            </a:extLst>
          </p:cNvPr>
          <p:cNvSpPr/>
          <p:nvPr/>
        </p:nvSpPr>
        <p:spPr>
          <a:xfrm>
            <a:off x="8447128" y="4637126"/>
            <a:ext cx="521026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B31741-1394-9588-F314-BB6E51AF6C40}"/>
              </a:ext>
            </a:extLst>
          </p:cNvPr>
          <p:cNvSpPr/>
          <p:nvPr/>
        </p:nvSpPr>
        <p:spPr>
          <a:xfrm>
            <a:off x="9020256" y="4637126"/>
            <a:ext cx="227950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61AFDB-206C-4725-F92F-BCF53EEBABAE}"/>
              </a:ext>
            </a:extLst>
          </p:cNvPr>
          <p:cNvSpPr/>
          <p:nvPr/>
        </p:nvSpPr>
        <p:spPr>
          <a:xfrm>
            <a:off x="9306820" y="4637126"/>
            <a:ext cx="475437" cy="1693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29588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17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revision>3</cp:revision>
  <dcterms:created xsi:type="dcterms:W3CDTF">2021-09-07T03:55:37Z</dcterms:created>
  <dcterms:modified xsi:type="dcterms:W3CDTF">2025-07-23T02:09:28Z</dcterms:modified>
</cp:coreProperties>
</file>